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Lst>
  <p:sldSz cx="43891200" cy="32918400"/>
  <p:notesSz cx="32461200" cy="4343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30441C-1A8A-4275-9536-D946933F3C3A}" v="24" dt="2025-10-03T21:52:11.6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4" d="100"/>
          <a:sy n="34" d="100"/>
        </p:scale>
        <p:origin x="186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mitriy" userId="8bcdeb23-d2dd-465e-bda6-8e644f22b48c" providerId="ADAL" clId="{644B88B3-52D8-4DE7-A89E-E4F734CABDB9}"/>
    <pc:docChg chg="undo custSel modSld">
      <pc:chgData name="Dmitriy" userId="8bcdeb23-d2dd-465e-bda6-8e644f22b48c" providerId="ADAL" clId="{644B88B3-52D8-4DE7-A89E-E4F734CABDB9}" dt="2021-11-10T17:01:33.080" v="631" actId="14100"/>
      <pc:docMkLst>
        <pc:docMk/>
      </pc:docMkLst>
      <pc:sldChg chg="addSp delSp modSp mod">
        <pc:chgData name="Dmitriy" userId="8bcdeb23-d2dd-465e-bda6-8e644f22b48c" providerId="ADAL" clId="{644B88B3-52D8-4DE7-A89E-E4F734CABDB9}" dt="2021-11-10T17:01:33.080" v="631" actId="14100"/>
        <pc:sldMkLst>
          <pc:docMk/>
          <pc:sldMk cId="2342532920" sldId="258"/>
        </pc:sldMkLst>
      </pc:sldChg>
    </pc:docChg>
  </pc:docChgLst>
  <pc:docChgLst>
    <pc:chgData name="Dmitriy Beznosko" userId="8bcdeb23-d2dd-465e-bda6-8e644f22b48c" providerId="ADAL" clId="{F9F5114E-719C-4F45-8D84-6008E9359691}"/>
    <pc:docChg chg="undo custSel modSld modMainMaster">
      <pc:chgData name="Dmitriy Beznosko" userId="8bcdeb23-d2dd-465e-bda6-8e644f22b48c" providerId="ADAL" clId="{F9F5114E-719C-4F45-8D84-6008E9359691}" dt="2021-11-03T16:41:30.410" v="340" actId="1076"/>
      <pc:docMkLst>
        <pc:docMk/>
      </pc:docMkLst>
      <pc:sldChg chg="addSp delSp modSp mod setBg">
        <pc:chgData name="Dmitriy Beznosko" userId="8bcdeb23-d2dd-465e-bda6-8e644f22b48c" providerId="ADAL" clId="{F9F5114E-719C-4F45-8D84-6008E9359691}" dt="2021-11-03T16:41:30.410" v="340" actId="1076"/>
        <pc:sldMkLst>
          <pc:docMk/>
          <pc:sldMk cId="2342532920" sldId="258"/>
        </pc:sldMkLst>
      </pc:sldChg>
      <pc:sldMasterChg chg="setBg modSldLayout">
        <pc:chgData name="Dmitriy Beznosko" userId="8bcdeb23-d2dd-465e-bda6-8e644f22b48c" providerId="ADAL" clId="{F9F5114E-719C-4F45-8D84-6008E9359691}" dt="2021-11-03T16:37:01.503" v="187"/>
        <pc:sldMasterMkLst>
          <pc:docMk/>
          <pc:sldMasterMk cId="448925253" sldId="2147483660"/>
        </pc:sldMasterMkLst>
        <pc:sldLayoutChg chg="setBg">
          <pc:chgData name="Dmitriy Beznosko" userId="8bcdeb23-d2dd-465e-bda6-8e644f22b48c" providerId="ADAL" clId="{F9F5114E-719C-4F45-8D84-6008E9359691}" dt="2021-11-03T16:37:01.503" v="187"/>
          <pc:sldLayoutMkLst>
            <pc:docMk/>
            <pc:sldMasterMk cId="448925253" sldId="2147483660"/>
            <pc:sldLayoutMk cId="2319260554" sldId="2147483661"/>
          </pc:sldLayoutMkLst>
        </pc:sldLayoutChg>
        <pc:sldLayoutChg chg="setBg">
          <pc:chgData name="Dmitriy Beznosko" userId="8bcdeb23-d2dd-465e-bda6-8e644f22b48c" providerId="ADAL" clId="{F9F5114E-719C-4F45-8D84-6008E9359691}" dt="2021-11-03T16:37:01.503" v="187"/>
          <pc:sldLayoutMkLst>
            <pc:docMk/>
            <pc:sldMasterMk cId="448925253" sldId="2147483660"/>
            <pc:sldLayoutMk cId="2712324162" sldId="2147483662"/>
          </pc:sldLayoutMkLst>
        </pc:sldLayoutChg>
        <pc:sldLayoutChg chg="setBg">
          <pc:chgData name="Dmitriy Beznosko" userId="8bcdeb23-d2dd-465e-bda6-8e644f22b48c" providerId="ADAL" clId="{F9F5114E-719C-4F45-8D84-6008E9359691}" dt="2021-11-03T16:37:01.503" v="187"/>
          <pc:sldLayoutMkLst>
            <pc:docMk/>
            <pc:sldMasterMk cId="448925253" sldId="2147483660"/>
            <pc:sldLayoutMk cId="2573707867" sldId="2147483663"/>
          </pc:sldLayoutMkLst>
        </pc:sldLayoutChg>
        <pc:sldLayoutChg chg="setBg">
          <pc:chgData name="Dmitriy Beznosko" userId="8bcdeb23-d2dd-465e-bda6-8e644f22b48c" providerId="ADAL" clId="{F9F5114E-719C-4F45-8D84-6008E9359691}" dt="2021-11-03T16:37:01.503" v="187"/>
          <pc:sldLayoutMkLst>
            <pc:docMk/>
            <pc:sldMasterMk cId="448925253" sldId="2147483660"/>
            <pc:sldLayoutMk cId="4032518530" sldId="2147483664"/>
          </pc:sldLayoutMkLst>
        </pc:sldLayoutChg>
        <pc:sldLayoutChg chg="setBg">
          <pc:chgData name="Dmitriy Beznosko" userId="8bcdeb23-d2dd-465e-bda6-8e644f22b48c" providerId="ADAL" clId="{F9F5114E-719C-4F45-8D84-6008E9359691}" dt="2021-11-03T16:37:01.503" v="187"/>
          <pc:sldLayoutMkLst>
            <pc:docMk/>
            <pc:sldMasterMk cId="448925253" sldId="2147483660"/>
            <pc:sldLayoutMk cId="1135562683" sldId="2147483665"/>
          </pc:sldLayoutMkLst>
        </pc:sldLayoutChg>
        <pc:sldLayoutChg chg="setBg">
          <pc:chgData name="Dmitriy Beznosko" userId="8bcdeb23-d2dd-465e-bda6-8e644f22b48c" providerId="ADAL" clId="{F9F5114E-719C-4F45-8D84-6008E9359691}" dt="2021-11-03T16:37:01.503" v="187"/>
          <pc:sldLayoutMkLst>
            <pc:docMk/>
            <pc:sldMasterMk cId="448925253" sldId="2147483660"/>
            <pc:sldLayoutMk cId="553485505" sldId="2147483666"/>
          </pc:sldLayoutMkLst>
        </pc:sldLayoutChg>
        <pc:sldLayoutChg chg="setBg">
          <pc:chgData name="Dmitriy Beznosko" userId="8bcdeb23-d2dd-465e-bda6-8e644f22b48c" providerId="ADAL" clId="{F9F5114E-719C-4F45-8D84-6008E9359691}" dt="2021-11-03T16:37:01.503" v="187"/>
          <pc:sldLayoutMkLst>
            <pc:docMk/>
            <pc:sldMasterMk cId="448925253" sldId="2147483660"/>
            <pc:sldLayoutMk cId="277980411" sldId="2147483667"/>
          </pc:sldLayoutMkLst>
        </pc:sldLayoutChg>
        <pc:sldLayoutChg chg="setBg">
          <pc:chgData name="Dmitriy Beznosko" userId="8bcdeb23-d2dd-465e-bda6-8e644f22b48c" providerId="ADAL" clId="{F9F5114E-719C-4F45-8D84-6008E9359691}" dt="2021-11-03T16:37:01.503" v="187"/>
          <pc:sldLayoutMkLst>
            <pc:docMk/>
            <pc:sldMasterMk cId="448925253" sldId="2147483660"/>
            <pc:sldLayoutMk cId="2160636218" sldId="2147483668"/>
          </pc:sldLayoutMkLst>
        </pc:sldLayoutChg>
        <pc:sldLayoutChg chg="setBg">
          <pc:chgData name="Dmitriy Beznosko" userId="8bcdeb23-d2dd-465e-bda6-8e644f22b48c" providerId="ADAL" clId="{F9F5114E-719C-4F45-8D84-6008E9359691}" dt="2021-11-03T16:37:01.503" v="187"/>
          <pc:sldLayoutMkLst>
            <pc:docMk/>
            <pc:sldMasterMk cId="448925253" sldId="2147483660"/>
            <pc:sldLayoutMk cId="3900715537" sldId="2147483669"/>
          </pc:sldLayoutMkLst>
        </pc:sldLayoutChg>
        <pc:sldLayoutChg chg="setBg">
          <pc:chgData name="Dmitriy Beznosko" userId="8bcdeb23-d2dd-465e-bda6-8e644f22b48c" providerId="ADAL" clId="{F9F5114E-719C-4F45-8D84-6008E9359691}" dt="2021-11-03T16:37:01.503" v="187"/>
          <pc:sldLayoutMkLst>
            <pc:docMk/>
            <pc:sldMasterMk cId="448925253" sldId="2147483660"/>
            <pc:sldLayoutMk cId="3691565696" sldId="2147483670"/>
          </pc:sldLayoutMkLst>
        </pc:sldLayoutChg>
        <pc:sldLayoutChg chg="setBg">
          <pc:chgData name="Dmitriy Beznosko" userId="8bcdeb23-d2dd-465e-bda6-8e644f22b48c" providerId="ADAL" clId="{F9F5114E-719C-4F45-8D84-6008E9359691}" dt="2021-11-03T16:37:01.503" v="187"/>
          <pc:sldLayoutMkLst>
            <pc:docMk/>
            <pc:sldMasterMk cId="448925253" sldId="2147483660"/>
            <pc:sldLayoutMk cId="1227791711" sldId="2147483671"/>
          </pc:sldLayoutMkLst>
        </pc:sldLayoutChg>
      </pc:sldMasterChg>
    </pc:docChg>
  </pc:docChgLst>
  <pc:docChgLst>
    <pc:chgData name="Dmitriy Beznosko" userId="8bcdeb23-d2dd-465e-bda6-8e644f22b48c" providerId="ADAL" clId="{9294B051-58C5-4F0C-9296-0468B675A423}"/>
    <pc:docChg chg="undo custSel modSld">
      <pc:chgData name="Dmitriy Beznosko" userId="8bcdeb23-d2dd-465e-bda6-8e644f22b48c" providerId="ADAL" clId="{9294B051-58C5-4F0C-9296-0468B675A423}" dt="2022-04-13T23:28:40.310" v="731" actId="1037"/>
      <pc:docMkLst>
        <pc:docMk/>
      </pc:docMkLst>
      <pc:sldChg chg="addSp delSp modSp mod">
        <pc:chgData name="Dmitriy Beznosko" userId="8bcdeb23-d2dd-465e-bda6-8e644f22b48c" providerId="ADAL" clId="{9294B051-58C5-4F0C-9296-0468B675A423}" dt="2022-04-13T23:28:40.310" v="731" actId="1037"/>
        <pc:sldMkLst>
          <pc:docMk/>
          <pc:sldMk cId="2342532920" sldId="258"/>
        </pc:sldMkLst>
      </pc:sldChg>
    </pc:docChg>
  </pc:docChgLst>
  <pc:docChgLst>
    <pc:chgData name="Dmitriy Beznosko" userId="8bcdeb23-d2dd-465e-bda6-8e644f22b48c" providerId="ADAL" clId="{D3CD7703-4173-42E0-9381-94B068961FA5}"/>
    <pc:docChg chg="undo custSel modSld">
      <pc:chgData name="Dmitriy Beznosko" userId="8bcdeb23-d2dd-465e-bda6-8e644f22b48c" providerId="ADAL" clId="{D3CD7703-4173-42E0-9381-94B068961FA5}" dt="2022-04-13T19:30:15.053" v="911"/>
      <pc:docMkLst>
        <pc:docMk/>
      </pc:docMkLst>
      <pc:sldChg chg="addSp delSp modSp mod setBg">
        <pc:chgData name="Dmitriy Beznosko" userId="8bcdeb23-d2dd-465e-bda6-8e644f22b48c" providerId="ADAL" clId="{D3CD7703-4173-42E0-9381-94B068961FA5}" dt="2022-04-13T19:30:15.053" v="911"/>
        <pc:sldMkLst>
          <pc:docMk/>
          <pc:sldMk cId="2342532920" sldId="258"/>
        </pc:sldMkLst>
      </pc:sldChg>
    </pc:docChg>
  </pc:docChgLst>
  <pc:docChgLst>
    <pc:chgData name="Dmitriy Beznosko" userId="8bcdeb23-d2dd-465e-bda6-8e644f22b48c" providerId="ADAL" clId="{0045981B-6C3E-4BAE-AA9D-CE6AF6662E4F}"/>
    <pc:docChg chg="undo custSel modSld">
      <pc:chgData name="Dmitriy Beznosko" userId="8bcdeb23-d2dd-465e-bda6-8e644f22b48c" providerId="ADAL" clId="{0045981B-6C3E-4BAE-AA9D-CE6AF6662E4F}" dt="2025-10-03T21:52:11.643" v="270"/>
      <pc:docMkLst>
        <pc:docMk/>
      </pc:docMkLst>
      <pc:sldChg chg="addSp delSp modSp mod setBg">
        <pc:chgData name="Dmitriy Beznosko" userId="8bcdeb23-d2dd-465e-bda6-8e644f22b48c" providerId="ADAL" clId="{0045981B-6C3E-4BAE-AA9D-CE6AF6662E4F}" dt="2025-10-03T21:52:11.643" v="270"/>
        <pc:sldMkLst>
          <pc:docMk/>
          <pc:sldMk cId="2342532920" sldId="258"/>
        </pc:sldMkLst>
        <pc:spChg chg="mod">
          <ac:chgData name="Dmitriy Beznosko" userId="8bcdeb23-d2dd-465e-bda6-8e644f22b48c" providerId="ADAL" clId="{0045981B-6C3E-4BAE-AA9D-CE6AF6662E4F}" dt="2025-10-03T21:10:48.514" v="145" actId="207"/>
          <ac:spMkLst>
            <pc:docMk/>
            <pc:sldMk cId="2342532920" sldId="258"/>
            <ac:spMk id="20" creationId="{12CD6991-92B0-4AC4-BC8F-C3E0C0CA4A63}"/>
          </ac:spMkLst>
        </pc:spChg>
        <pc:spChg chg="mod">
          <ac:chgData name="Dmitriy Beznosko" userId="8bcdeb23-d2dd-465e-bda6-8e644f22b48c" providerId="ADAL" clId="{0045981B-6C3E-4BAE-AA9D-CE6AF6662E4F}" dt="2025-10-03T21:10:42.745" v="144" actId="207"/>
          <ac:spMkLst>
            <pc:docMk/>
            <pc:sldMk cId="2342532920" sldId="258"/>
            <ac:spMk id="49" creationId="{600D91FB-28DF-4045-BF2E-C01A78F8D2A1}"/>
          </ac:spMkLst>
        </pc:spChg>
        <pc:grpChg chg="del">
          <ac:chgData name="Dmitriy Beznosko" userId="8bcdeb23-d2dd-465e-bda6-8e644f22b48c" providerId="ADAL" clId="{0045981B-6C3E-4BAE-AA9D-CE6AF6662E4F}" dt="2025-10-03T21:20:36.779" v="152" actId="478"/>
          <ac:grpSpMkLst>
            <pc:docMk/>
            <pc:sldMk cId="2342532920" sldId="258"/>
            <ac:grpSpMk id="76" creationId="{5E61CEE2-4428-C8CC-61C1-DDDB5E7FBB34}"/>
          </ac:grpSpMkLst>
        </pc:grpChg>
        <pc:graphicFrameChg chg="add del modGraphic">
          <ac:chgData name="Dmitriy Beznosko" userId="8bcdeb23-d2dd-465e-bda6-8e644f22b48c" providerId="ADAL" clId="{0045981B-6C3E-4BAE-AA9D-CE6AF6662E4F}" dt="2025-10-03T21:52:03.790" v="264" actId="478"/>
          <ac:graphicFrameMkLst>
            <pc:docMk/>
            <pc:sldMk cId="2342532920" sldId="258"/>
            <ac:graphicFrameMk id="9" creationId="{68DF6C19-032E-4EEE-8FB1-2383E27186BC}"/>
          </ac:graphicFrameMkLst>
        </pc:graphicFrameChg>
        <pc:picChg chg="add mod">
          <ac:chgData name="Dmitriy Beznosko" userId="8bcdeb23-d2dd-465e-bda6-8e644f22b48c" providerId="ADAL" clId="{0045981B-6C3E-4BAE-AA9D-CE6AF6662E4F}" dt="2025-10-03T21:52:11.643" v="270"/>
          <ac:picMkLst>
            <pc:docMk/>
            <pc:sldMk cId="2342532920" sldId="258"/>
            <ac:picMk id="5" creationId="{A4C8CE96-EE1C-FA06-2CE4-966A0008BDBA}"/>
          </ac:picMkLst>
        </pc:picChg>
        <pc:picChg chg="del mod">
          <ac:chgData name="Dmitriy Beznosko" userId="8bcdeb23-d2dd-465e-bda6-8e644f22b48c" providerId="ADAL" clId="{0045981B-6C3E-4BAE-AA9D-CE6AF6662E4F}" dt="2025-10-03T21:52:08.357" v="267" actId="478"/>
          <ac:picMkLst>
            <pc:docMk/>
            <pc:sldMk cId="2342532920" sldId="258"/>
            <ac:picMk id="11" creationId="{C4FF9BB2-957F-47B2-A323-342CABF3DB88}"/>
          </ac:picMkLst>
        </pc:picChg>
        <pc:picChg chg="add mod">
          <ac:chgData name="Dmitriy Beznosko" userId="8bcdeb23-d2dd-465e-bda6-8e644f22b48c" providerId="ADAL" clId="{0045981B-6C3E-4BAE-AA9D-CE6AF6662E4F}" dt="2025-10-03T21:26:06.051" v="244" actId="1038"/>
          <ac:picMkLst>
            <pc:docMk/>
            <pc:sldMk cId="2342532920" sldId="258"/>
            <ac:picMk id="13" creationId="{ABCB4B72-C169-C450-12DC-9244747428B4}"/>
          </ac:picMkLst>
        </pc:picChg>
        <pc:picChg chg="add del mod">
          <ac:chgData name="Dmitriy Beznosko" userId="8bcdeb23-d2dd-465e-bda6-8e644f22b48c" providerId="ADAL" clId="{0045981B-6C3E-4BAE-AA9D-CE6AF6662E4F}" dt="2025-10-03T21:52:10.605" v="269" actId="478"/>
          <ac:picMkLst>
            <pc:docMk/>
            <pc:sldMk cId="2342532920" sldId="258"/>
            <ac:picMk id="16" creationId="{A69E67E9-5340-F30C-2AC8-1B0A0ECA3086}"/>
          </ac:picMkLst>
        </pc:picChg>
        <pc:picChg chg="add del mod">
          <ac:chgData name="Dmitriy Beznosko" userId="8bcdeb23-d2dd-465e-bda6-8e644f22b48c" providerId="ADAL" clId="{0045981B-6C3E-4BAE-AA9D-CE6AF6662E4F}" dt="2025-10-03T21:52:09.644" v="268" actId="478"/>
          <ac:picMkLst>
            <pc:docMk/>
            <pc:sldMk cId="2342532920" sldId="258"/>
            <ac:picMk id="22" creationId="{53B944D1-1937-0ED7-DE4D-D4D7265705D8}"/>
          </ac:picMkLst>
        </pc:picChg>
        <pc:picChg chg="mod">
          <ac:chgData name="Dmitriy Beznosko" userId="8bcdeb23-d2dd-465e-bda6-8e644f22b48c" providerId="ADAL" clId="{0045981B-6C3E-4BAE-AA9D-CE6AF6662E4F}" dt="2025-10-03T21:10:57.839" v="146" actId="1076"/>
          <ac:picMkLst>
            <pc:docMk/>
            <pc:sldMk cId="2342532920" sldId="258"/>
            <ac:picMk id="57" creationId="{070EDDB9-EE71-4337-9157-AF22BD708B7F}"/>
          </ac:picMkLst>
        </pc:picChg>
      </pc:sldChg>
    </pc:docChg>
  </pc:docChgLst>
  <pc:docChgLst>
    <pc:chgData name="Dmitriy Beznosko" userId="8bcdeb23-d2dd-465e-bda6-8e644f22b48c" providerId="ADAL" clId="{BF68C8F2-E49B-401D-96EF-94BC41F774C2}"/>
    <pc:docChg chg="undo custSel modSld">
      <pc:chgData name="Dmitriy Beznosko" userId="8bcdeb23-d2dd-465e-bda6-8e644f22b48c" providerId="ADAL" clId="{BF68C8F2-E49B-401D-96EF-94BC41F774C2}" dt="2023-03-13T13:59:28.759" v="480" actId="20577"/>
      <pc:docMkLst>
        <pc:docMk/>
      </pc:docMkLst>
      <pc:sldChg chg="modSp mod setBg">
        <pc:chgData name="Dmitriy Beznosko" userId="8bcdeb23-d2dd-465e-bda6-8e644f22b48c" providerId="ADAL" clId="{BF68C8F2-E49B-401D-96EF-94BC41F774C2}" dt="2023-03-13T13:59:28.759" v="480" actId="20577"/>
        <pc:sldMkLst>
          <pc:docMk/>
          <pc:sldMk cId="2342532920" sldId="258"/>
        </pc:sldMkLst>
      </pc:sldChg>
    </pc:docChg>
  </pc:docChgLst>
  <pc:docChgLst>
    <pc:chgData name="Dmitriy Beznosko" userId="8bcdeb23-d2dd-465e-bda6-8e644f22b48c" providerId="ADAL" clId="{7E0AE2A6-5C6D-40DB-9397-E295C3E3305C}"/>
    <pc:docChg chg="modSld">
      <pc:chgData name="Dmitriy Beznosko" userId="8bcdeb23-d2dd-465e-bda6-8e644f22b48c" providerId="ADAL" clId="{7E0AE2A6-5C6D-40DB-9397-E295C3E3305C}" dt="2022-06-04T14:23:58.245" v="32" actId="20577"/>
      <pc:docMkLst>
        <pc:docMk/>
      </pc:docMkLst>
      <pc:sldChg chg="modSp mod">
        <pc:chgData name="Dmitriy Beznosko" userId="8bcdeb23-d2dd-465e-bda6-8e644f22b48c" providerId="ADAL" clId="{7E0AE2A6-5C6D-40DB-9397-E295C3E3305C}" dt="2022-06-04T14:23:58.245" v="32" actId="20577"/>
        <pc:sldMkLst>
          <pc:docMk/>
          <pc:sldMk cId="2342532920" sldId="258"/>
        </pc:sldMkLst>
      </pc:sldChg>
    </pc:docChg>
  </pc:docChgLst>
  <pc:docChgLst>
    <pc:chgData name="Dmitriy Beznosko" userId="8bcdeb23-d2dd-465e-bda6-8e644f22b48c" providerId="ADAL" clId="{C9A29BBA-B359-4D95-99FA-9362E1298B49}"/>
    <pc:docChg chg="undo redo custSel modSld">
      <pc:chgData name="Dmitriy Beznosko" userId="8bcdeb23-d2dd-465e-bda6-8e644f22b48c" providerId="ADAL" clId="{C9A29BBA-B359-4D95-99FA-9362E1298B49}" dt="2021-11-11T01:55:29.444" v="3687"/>
      <pc:docMkLst>
        <pc:docMk/>
      </pc:docMkLst>
      <pc:sldChg chg="addSp delSp modSp mod">
        <pc:chgData name="Dmitriy Beznosko" userId="8bcdeb23-d2dd-465e-bda6-8e644f22b48c" providerId="ADAL" clId="{C9A29BBA-B359-4D95-99FA-9362E1298B49}" dt="2021-11-11T01:55:29.444" v="3687"/>
        <pc:sldMkLst>
          <pc:docMk/>
          <pc:sldMk cId="2342532920" sldId="258"/>
        </pc:sldMkLst>
      </pc:sldChg>
    </pc:docChg>
  </pc:docChgLst>
  <pc:docChgLst>
    <pc:chgData name="Dmitriy Beznosko" userId="8bcdeb23-d2dd-465e-bda6-8e644f22b48c" providerId="ADAL" clId="{97591FF1-FCC4-41CE-9041-878CE7BD4718}"/>
    <pc:docChg chg="undo redo custSel modSld">
      <pc:chgData name="Dmitriy Beznosko" userId="8bcdeb23-d2dd-465e-bda6-8e644f22b48c" providerId="ADAL" clId="{97591FF1-FCC4-41CE-9041-878CE7BD4718}" dt="2022-11-10T14:37:52.986" v="1130"/>
      <pc:docMkLst>
        <pc:docMk/>
      </pc:docMkLst>
      <pc:sldChg chg="addSp delSp modSp mod setBg">
        <pc:chgData name="Dmitriy Beznosko" userId="8bcdeb23-d2dd-465e-bda6-8e644f22b48c" providerId="ADAL" clId="{97591FF1-FCC4-41CE-9041-878CE7BD4718}" dt="2022-11-10T14:37:52.986" v="1130"/>
        <pc:sldMkLst>
          <pc:docMk/>
          <pc:sldMk cId="2342532920" sldId="258"/>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claytonstateuniversity-my.sharepoint.com/personal/eholloway4_student_clayton_edu/Documents/RIGOL/analysis/ADC-Area-MPV-Data.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70" baseline="0">
                <a:solidFill>
                  <a:schemeClr val="dk1">
                    <a:lumMod val="50000"/>
                    <a:lumOff val="50000"/>
                  </a:schemeClr>
                </a:solidFill>
                <a:latin typeface="+mn-lt"/>
                <a:ea typeface="+mn-ea"/>
                <a:cs typeface="+mn-cs"/>
              </a:defRPr>
            </a:pPr>
            <a:r>
              <a:rPr lang="en-US" sz="1800" b="0" i="0" baseline="0" dirty="0">
                <a:effectLst/>
              </a:rPr>
              <a:t>Pulse Area vs PPO concentration</a:t>
            </a:r>
            <a:endParaRPr lang="en-US" dirty="0">
              <a:effectLst/>
            </a:endParaRPr>
          </a:p>
        </c:rich>
      </c:tx>
      <c:overlay val="0"/>
      <c:spPr>
        <a:noFill/>
        <a:ln>
          <a:noFill/>
        </a:ln>
        <a:effectLst/>
      </c:spPr>
      <c:txPr>
        <a:bodyPr rot="0" spcFirstLastPara="1" vertOverflow="ellipsis" vert="horz" wrap="square" anchor="ctr" anchorCtr="1"/>
        <a:lstStyle/>
        <a:p>
          <a:pPr>
            <a:defRPr sz="1920" b="0" i="0" u="none" strike="noStrike" kern="1200" spc="70" baseline="0">
              <a:solidFill>
                <a:schemeClr val="dk1">
                  <a:lumMod val="50000"/>
                  <a:lumOff val="50000"/>
                </a:schemeClr>
              </a:solidFill>
              <a:latin typeface="+mn-lt"/>
              <a:ea typeface="+mn-ea"/>
              <a:cs typeface="+mn-cs"/>
            </a:defRPr>
          </a:pPr>
          <a:endParaRPr lang="en-US"/>
        </a:p>
      </c:txPr>
    </c:title>
    <c:autoTitleDeleted val="0"/>
    <c:plotArea>
      <c:layout>
        <c:manualLayout>
          <c:layoutTarget val="inner"/>
          <c:xMode val="edge"/>
          <c:yMode val="edge"/>
          <c:x val="0.13571441781756141"/>
          <c:y val="9.0163934426229511E-2"/>
          <c:w val="0.8277211128115739"/>
          <c:h val="0.68920585843889082"/>
        </c:manualLayout>
      </c:layout>
      <c:scatterChart>
        <c:scatterStyle val="lineMarker"/>
        <c:varyColors val="0"/>
        <c:ser>
          <c:idx val="0"/>
          <c:order val="0"/>
          <c:spPr>
            <a:ln w="25400">
              <a:noFill/>
            </a:ln>
            <a:effectLst/>
          </c:spPr>
          <c:marker>
            <c:symbol val="circle"/>
            <c:size val="4"/>
            <c:spPr>
              <a:solidFill>
                <a:schemeClr val="accent1"/>
              </a:solidFill>
              <a:ln w="9525" cap="flat" cmpd="sng" algn="ctr">
                <a:solidFill>
                  <a:schemeClr val="accent1"/>
                </a:solidFill>
                <a:round/>
              </a:ln>
              <a:effectLst/>
            </c:spPr>
          </c:marker>
          <c:errBars>
            <c:errDir val="y"/>
            <c:errBarType val="both"/>
            <c:errValType val="cust"/>
            <c:noEndCap val="0"/>
            <c:plus>
              <c:numRef>
                <c:f>'PPO using ADC'!$C$2:$C$25</c:f>
                <c:numCache>
                  <c:formatCode>General</c:formatCode>
                  <c:ptCount val="24"/>
                  <c:pt idx="0">
                    <c:v>66</c:v>
                  </c:pt>
                  <c:pt idx="1">
                    <c:v>65</c:v>
                  </c:pt>
                  <c:pt idx="2">
                    <c:v>84</c:v>
                  </c:pt>
                  <c:pt idx="3">
                    <c:v>77.400000000000006</c:v>
                  </c:pt>
                  <c:pt idx="4">
                    <c:v>82</c:v>
                  </c:pt>
                  <c:pt idx="5">
                    <c:v>84.8</c:v>
                  </c:pt>
                  <c:pt idx="6">
                    <c:v>89.7</c:v>
                  </c:pt>
                  <c:pt idx="7">
                    <c:v>94.6</c:v>
                  </c:pt>
                  <c:pt idx="8">
                    <c:v>87.1</c:v>
                  </c:pt>
                  <c:pt idx="9">
                    <c:v>63.4</c:v>
                  </c:pt>
                  <c:pt idx="10">
                    <c:v>66.3</c:v>
                  </c:pt>
                  <c:pt idx="11">
                    <c:v>69.5</c:v>
                  </c:pt>
                  <c:pt idx="12">
                    <c:v>71.099999999999994</c:v>
                  </c:pt>
                  <c:pt idx="13">
                    <c:v>71.099999999999994</c:v>
                  </c:pt>
                  <c:pt idx="14">
                    <c:v>69.099999999999994</c:v>
                  </c:pt>
                  <c:pt idx="15">
                    <c:v>65.7</c:v>
                  </c:pt>
                  <c:pt idx="16">
                    <c:v>60.5</c:v>
                  </c:pt>
                </c:numCache>
              </c:numRef>
            </c:plus>
            <c:minus>
              <c:numRef>
                <c:f>'PPO using ADC'!$C$2:$C$25</c:f>
                <c:numCache>
                  <c:formatCode>General</c:formatCode>
                  <c:ptCount val="24"/>
                  <c:pt idx="0">
                    <c:v>66</c:v>
                  </c:pt>
                  <c:pt idx="1">
                    <c:v>65</c:v>
                  </c:pt>
                  <c:pt idx="2">
                    <c:v>84</c:v>
                  </c:pt>
                  <c:pt idx="3">
                    <c:v>77.400000000000006</c:v>
                  </c:pt>
                  <c:pt idx="4">
                    <c:v>82</c:v>
                  </c:pt>
                  <c:pt idx="5">
                    <c:v>84.8</c:v>
                  </c:pt>
                  <c:pt idx="6">
                    <c:v>89.7</c:v>
                  </c:pt>
                  <c:pt idx="7">
                    <c:v>94.6</c:v>
                  </c:pt>
                  <c:pt idx="8">
                    <c:v>87.1</c:v>
                  </c:pt>
                  <c:pt idx="9">
                    <c:v>63.4</c:v>
                  </c:pt>
                  <c:pt idx="10">
                    <c:v>66.3</c:v>
                  </c:pt>
                  <c:pt idx="11">
                    <c:v>69.5</c:v>
                  </c:pt>
                  <c:pt idx="12">
                    <c:v>71.099999999999994</c:v>
                  </c:pt>
                  <c:pt idx="13">
                    <c:v>71.099999999999994</c:v>
                  </c:pt>
                  <c:pt idx="14">
                    <c:v>69.099999999999994</c:v>
                  </c:pt>
                  <c:pt idx="15">
                    <c:v>65.7</c:v>
                  </c:pt>
                  <c:pt idx="16">
                    <c:v>60.5</c:v>
                  </c:pt>
                </c:numCache>
              </c:numRef>
            </c:minus>
            <c:spPr>
              <a:noFill/>
              <a:ln w="9525">
                <a:solidFill>
                  <a:schemeClr val="dk1">
                    <a:lumMod val="50000"/>
                    <a:lumOff val="50000"/>
                  </a:schemeClr>
                </a:solidFill>
              </a:ln>
              <a:effectLst/>
            </c:spPr>
          </c:errBars>
          <c:xVal>
            <c:numRef>
              <c:f>'PPO using ADC'!$A$2:$A$23</c:f>
              <c:numCache>
                <c:formatCode>General</c:formatCode>
                <c:ptCount val="22"/>
                <c:pt idx="0">
                  <c:v>0.5</c:v>
                </c:pt>
                <c:pt idx="1">
                  <c:v>1</c:v>
                </c:pt>
                <c:pt idx="2">
                  <c:v>1.86</c:v>
                </c:pt>
                <c:pt idx="3">
                  <c:v>2</c:v>
                </c:pt>
                <c:pt idx="4">
                  <c:v>3</c:v>
                </c:pt>
                <c:pt idx="5">
                  <c:v>4</c:v>
                </c:pt>
                <c:pt idx="6">
                  <c:v>5</c:v>
                </c:pt>
                <c:pt idx="7">
                  <c:v>6</c:v>
                </c:pt>
                <c:pt idx="8">
                  <c:v>7</c:v>
                </c:pt>
                <c:pt idx="9">
                  <c:v>8</c:v>
                </c:pt>
                <c:pt idx="10">
                  <c:v>9</c:v>
                </c:pt>
                <c:pt idx="11">
                  <c:v>10</c:v>
                </c:pt>
                <c:pt idx="12">
                  <c:v>11</c:v>
                </c:pt>
                <c:pt idx="13">
                  <c:v>12</c:v>
                </c:pt>
                <c:pt idx="14">
                  <c:v>13</c:v>
                </c:pt>
                <c:pt idx="15">
                  <c:v>15</c:v>
                </c:pt>
                <c:pt idx="16">
                  <c:v>20</c:v>
                </c:pt>
              </c:numCache>
            </c:numRef>
          </c:xVal>
          <c:yVal>
            <c:numRef>
              <c:f>'PPO using ADC'!$B$2:$B$23</c:f>
              <c:numCache>
                <c:formatCode>General</c:formatCode>
                <c:ptCount val="22"/>
                <c:pt idx="0">
                  <c:v>3720</c:v>
                </c:pt>
                <c:pt idx="1">
                  <c:v>3914</c:v>
                </c:pt>
                <c:pt idx="2">
                  <c:v>4393</c:v>
                </c:pt>
                <c:pt idx="3">
                  <c:v>4530</c:v>
                </c:pt>
                <c:pt idx="4">
                  <c:v>5061</c:v>
                </c:pt>
                <c:pt idx="5">
                  <c:v>5442</c:v>
                </c:pt>
                <c:pt idx="6">
                  <c:v>5828</c:v>
                </c:pt>
                <c:pt idx="7">
                  <c:v>6094</c:v>
                </c:pt>
                <c:pt idx="8">
                  <c:v>6170</c:v>
                </c:pt>
                <c:pt idx="9">
                  <c:v>6096</c:v>
                </c:pt>
                <c:pt idx="10">
                  <c:v>6045</c:v>
                </c:pt>
                <c:pt idx="11">
                  <c:v>6004</c:v>
                </c:pt>
                <c:pt idx="12">
                  <c:v>5893</c:v>
                </c:pt>
                <c:pt idx="13">
                  <c:v>5811</c:v>
                </c:pt>
                <c:pt idx="14">
                  <c:v>5734</c:v>
                </c:pt>
                <c:pt idx="15">
                  <c:v>5608</c:v>
                </c:pt>
                <c:pt idx="16">
                  <c:v>5493</c:v>
                </c:pt>
              </c:numCache>
            </c:numRef>
          </c:yVal>
          <c:smooth val="0"/>
          <c:extLst>
            <c:ext xmlns:c16="http://schemas.microsoft.com/office/drawing/2014/chart" uri="{C3380CC4-5D6E-409C-BE32-E72D297353CC}">
              <c16:uniqueId val="{00000000-3C90-4DFE-B6D9-AD50A9410C72}"/>
            </c:ext>
          </c:extLst>
        </c:ser>
        <c:dLbls>
          <c:showLegendKey val="0"/>
          <c:showVal val="0"/>
          <c:showCatName val="0"/>
          <c:showSerName val="0"/>
          <c:showPercent val="0"/>
          <c:showBubbleSize val="0"/>
        </c:dLbls>
        <c:axId val="796316160"/>
        <c:axId val="796318240"/>
      </c:scatterChart>
      <c:valAx>
        <c:axId val="796316160"/>
        <c:scaling>
          <c:orientation val="minMax"/>
        </c:scaling>
        <c:delete val="0"/>
        <c:axPos val="b"/>
        <c:majorGridlines>
          <c:spPr>
            <a:ln w="9525" cap="flat" cmpd="sng" algn="ctr">
              <a:solidFill>
                <a:schemeClr val="dk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dk1">
                        <a:lumMod val="50000"/>
                        <a:lumOff val="50000"/>
                      </a:schemeClr>
                    </a:solidFill>
                    <a:latin typeface="+mn-lt"/>
                    <a:ea typeface="+mn-ea"/>
                    <a:cs typeface="+mn-cs"/>
                  </a:defRPr>
                </a:pPr>
                <a:r>
                  <a:rPr lang="en-US"/>
                  <a:t>PPO concentration, g/L</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dk1">
                      <a:lumMod val="50000"/>
                      <a:lumOff val="50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dk1">
                    <a:lumMod val="50000"/>
                    <a:lumOff val="50000"/>
                  </a:schemeClr>
                </a:solidFill>
                <a:latin typeface="+mn-lt"/>
                <a:ea typeface="+mn-ea"/>
                <a:cs typeface="+mn-cs"/>
              </a:defRPr>
            </a:pPr>
            <a:endParaRPr lang="en-US"/>
          </a:p>
        </c:txPr>
        <c:crossAx val="796318240"/>
        <c:crosses val="autoZero"/>
        <c:crossBetween val="midCat"/>
      </c:valAx>
      <c:valAx>
        <c:axId val="796318240"/>
        <c:scaling>
          <c:orientation val="minMax"/>
          <c:min val="3500"/>
        </c:scaling>
        <c:delete val="0"/>
        <c:axPos val="l"/>
        <c:majorGridlines>
          <c:spPr>
            <a:ln w="9525" cap="flat" cmpd="sng" algn="ctr">
              <a:solidFill>
                <a:schemeClr val="dk1">
                  <a:lumMod val="15000"/>
                  <a:lumOff val="85000"/>
                </a:schemeClr>
              </a:solidFill>
              <a:round/>
            </a:ln>
            <a:effectLst/>
          </c:spPr>
        </c:majorGridlines>
        <c:title>
          <c:tx>
            <c:rich>
              <a:bodyPr rot="-5400000" spcFirstLastPara="1" vertOverflow="ellipsis" vert="horz" wrap="square" anchor="ctr" anchorCtr="1"/>
              <a:lstStyle/>
              <a:p>
                <a:pPr>
                  <a:defRPr sz="1600" b="1" i="0" u="none" strike="noStrike" kern="1200" baseline="0">
                    <a:solidFill>
                      <a:schemeClr val="dk1">
                        <a:lumMod val="50000"/>
                        <a:lumOff val="50000"/>
                      </a:schemeClr>
                    </a:solidFill>
                    <a:latin typeface="+mn-lt"/>
                    <a:ea typeface="+mn-ea"/>
                    <a:cs typeface="+mn-cs"/>
                  </a:defRPr>
                </a:pPr>
                <a:r>
                  <a:rPr lang="en-US"/>
                  <a:t>PMT Response, custom units</a:t>
                </a:r>
              </a:p>
            </c:rich>
          </c:tx>
          <c:layout>
            <c:manualLayout>
              <c:xMode val="edge"/>
              <c:yMode val="edge"/>
              <c:x val="9.0964994613488941E-3"/>
              <c:y val="6.2989986306059564E-2"/>
            </c:manualLayout>
          </c:layout>
          <c:overlay val="0"/>
          <c:spPr>
            <a:noFill/>
            <a:ln>
              <a:noFill/>
            </a:ln>
            <a:effectLst/>
          </c:spPr>
          <c:txPr>
            <a:bodyPr rot="-5400000" spcFirstLastPara="1" vertOverflow="ellipsis" vert="horz" wrap="square" anchor="ctr" anchorCtr="1"/>
            <a:lstStyle/>
            <a:p>
              <a:pPr>
                <a:defRPr sz="1600" b="1" i="0" u="none" strike="noStrike" kern="1200" baseline="0">
                  <a:solidFill>
                    <a:schemeClr val="dk1">
                      <a:lumMod val="50000"/>
                      <a:lumOff val="50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dk1">
                    <a:lumMod val="50000"/>
                    <a:lumOff val="50000"/>
                  </a:schemeClr>
                </a:solidFill>
                <a:latin typeface="+mn-lt"/>
                <a:ea typeface="+mn-ea"/>
                <a:cs typeface="+mn-cs"/>
              </a:defRPr>
            </a:pPr>
            <a:endParaRPr lang="en-US"/>
          </a:p>
        </c:txPr>
        <c:crossAx val="796316160"/>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tx1"/>
    </a:solidFill>
    <a:ln w="9525" cap="flat" cmpd="sng" algn="ctr">
      <a:solidFill>
        <a:schemeClr val="dk1">
          <a:lumMod val="15000"/>
          <a:lumOff val="85000"/>
        </a:schemeClr>
      </a:solidFill>
      <a:round/>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4">
  <cs:axisTitle>
    <cs:lnRef idx="0"/>
    <cs:fillRef idx="0"/>
    <cs:effectRef idx="0"/>
    <cs:fontRef idx="minor">
      <a:schemeClr val="dk1">
        <a:lumMod val="50000"/>
        <a:lumOff val="50000"/>
      </a:schemeClr>
    </cs:fontRef>
    <cs:defRPr sz="1197" b="1" kern="1200"/>
  </cs:axisTitle>
  <cs:categoryAxis>
    <cs:lnRef idx="0"/>
    <cs:fillRef idx="0"/>
    <cs:effectRef idx="0"/>
    <cs:fontRef idx="minor">
      <a:schemeClr val="dk1">
        <a:lumMod val="50000"/>
        <a:lumOff val="50000"/>
      </a:schemeClr>
    </cs:fontRef>
    <cs:spPr>
      <a:ln w="9525" cap="flat" cmpd="sng" algn="ctr">
        <a:solidFill>
          <a:schemeClr val="dk1">
            <a:lumMod val="15000"/>
            <a:lumOff val="85000"/>
          </a:schemeClr>
        </a:solidFill>
        <a:round/>
      </a:ln>
    </cs:spPr>
    <cs:defRPr sz="1197" kern="1200"/>
  </cs:categoryAxis>
  <cs:chartArea>
    <cs:lnRef idx="0"/>
    <cs:fillRef idx="0"/>
    <cs:effectRef idx="0"/>
    <cs:fontRef idx="minor">
      <a:schemeClr val="dk1"/>
    </cs:fontRef>
    <cs:spPr>
      <a:gradFill flip="none" rotWithShape="1">
        <a:gsLst>
          <a:gs pos="100000">
            <a:schemeClr val="lt1">
              <a:lumMod val="95000"/>
            </a:schemeClr>
          </a:gs>
          <a:gs pos="43000">
            <a:schemeClr val="lt1"/>
          </a:gs>
        </a:gsLst>
        <a:path path="circle">
          <a:fillToRect l="50000" t="50000" r="50000" b="50000"/>
        </a:path>
        <a:tileRect/>
      </a:gra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a:solidFill>
          <a:schemeClr val="phClr">
            <a:alpha val="20000"/>
          </a:schemeClr>
        </a:solidFill>
      </a:ln>
    </cs:spPr>
  </cs:dataPointLine>
  <cs:dataPointMarker>
    <cs:lnRef idx="0">
      <cs:styleClr val="auto"/>
    </cs:lnRef>
    <cs:fillRef idx="0">
      <cs:styleClr val="auto"/>
    </cs:fillRef>
    <cs:effectRef idx="0"/>
    <cs:fontRef idx="minor">
      <a:schemeClr val="tx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dk1">
        <a:lumMod val="50000"/>
        <a:lumOff val="50000"/>
      </a:schemeClr>
    </cs:fontRef>
    <cs:spPr>
      <a:ln w="9525" cap="rnd">
        <a:solidFill>
          <a:schemeClr val="dk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tx1"/>
    </cs:fontRef>
    <cs:spPr>
      <a:ln w="9525">
        <a:solidFill>
          <a:schemeClr val="dk1">
            <a:lumMod val="35000"/>
            <a:lumOff val="65000"/>
          </a:schemeClr>
        </a:solidFill>
      </a:ln>
    </cs:spPr>
  </cs:dropLine>
  <cs:errorBar>
    <cs:lnRef idx="0"/>
    <cs:fillRef idx="0"/>
    <cs:effectRef idx="0"/>
    <cs:fontRef idx="minor">
      <a:schemeClr val="tx1"/>
    </cs:fontRef>
    <cs:spPr>
      <a:ln w="9525">
        <a:solidFill>
          <a:schemeClr val="dk1">
            <a:lumMod val="50000"/>
            <a:lumOff val="50000"/>
          </a:schemeClr>
        </a:solidFill>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dk1">
            <a:lumMod val="15000"/>
            <a:lumOff val="85000"/>
          </a:schemeClr>
        </a:solidFill>
        <a:round/>
      </a:ln>
    </cs:spPr>
  </cs:gridlineMajor>
  <cs:gridlineMinor>
    <cs:lnRef idx="0"/>
    <cs:fillRef idx="0"/>
    <cs:effectRef idx="0"/>
    <cs:fontRef idx="minor">
      <a:schemeClr val="tx1"/>
    </cs:fontRef>
    <cs:spPr>
      <a:ln w="9525" cap="flat" cmpd="sng" algn="ctr">
        <a:solidFill>
          <a:schemeClr val="dk1">
            <a:lumMod val="5000"/>
            <a:lumOff val="95000"/>
          </a:schemeClr>
        </a:solidFill>
        <a:round/>
      </a:ln>
    </cs:spPr>
  </cs:gridlineMinor>
  <cs:hiLoLine>
    <cs:lnRef idx="0"/>
    <cs:fillRef idx="0"/>
    <cs:effectRef idx="0"/>
    <cs:fontRef idx="minor">
      <a:schemeClr val="tx1"/>
    </cs:fontRef>
    <cs:spPr>
      <a:ln w="9525">
        <a:solidFill>
          <a:schemeClr val="dk1">
            <a:lumMod val="35000"/>
            <a:lumOff val="65000"/>
          </a:schemeClr>
        </a:solidFill>
      </a:ln>
    </cs:spPr>
  </cs:hiLoLine>
  <cs:leaderLine>
    <cs:lnRef idx="0"/>
    <cs:fillRef idx="0"/>
    <cs:effectRef idx="0"/>
    <cs:fontRef idx="minor">
      <a:schemeClr val="tx1"/>
    </cs:fontRef>
    <cs:spPr>
      <a:ln w="9525">
        <a:solidFill>
          <a:schemeClr val="dk1">
            <a:lumMod val="35000"/>
            <a:lumOff val="65000"/>
          </a:schemeClr>
        </a:solidFill>
      </a:ln>
    </cs:spPr>
  </cs:leaderLine>
  <cs:legend>
    <cs:lnRef idx="0"/>
    <cs:fillRef idx="0"/>
    <cs:effectRef idx="0"/>
    <cs:fontRef idx="minor">
      <a:schemeClr val="dk1">
        <a:lumMod val="50000"/>
        <a:lumOff val="50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tx1">
        <a:lumMod val="50000"/>
        <a:lumOff val="50000"/>
      </a:schemeClr>
    </cs:fontRef>
    <cs:spPr>
      <a:ln w="9525">
        <a:solidFill>
          <a:schemeClr val="dk1">
            <a:lumMod val="15000"/>
            <a:lumOff val="85000"/>
          </a:schemeClr>
        </a:solidFill>
      </a:ln>
    </cs:spPr>
    <cs:defRPr sz="1197" kern="1200"/>
  </cs:seriesAxis>
  <cs:seriesLine>
    <cs:lnRef idx="0"/>
    <cs:fillRef idx="0"/>
    <cs:effectRef idx="0"/>
    <cs:fontRef idx="minor">
      <a:schemeClr val="tx1"/>
    </cs:fontRef>
    <cs:spPr>
      <a:ln w="9525">
        <a:solidFill>
          <a:schemeClr val="dk1">
            <a:lumMod val="35000"/>
            <a:lumOff val="65000"/>
          </a:schemeClr>
        </a:solidFill>
      </a:ln>
    </cs:spPr>
  </cs:seriesLine>
  <cs:title>
    <cs:lnRef idx="0"/>
    <cs:fillRef idx="0"/>
    <cs:effectRef idx="0"/>
    <cs:fontRef idx="minor">
      <a:schemeClr val="dk1">
        <a:lumMod val="50000"/>
        <a:lumOff val="50000"/>
      </a:schemeClr>
    </cs:fontRef>
    <cs:defRPr sz="2128" b="0" kern="1200" spc="70" baseline="0"/>
  </cs:title>
  <cs:trendline>
    <cs:lnRef idx="0">
      <cs:styleClr val="0"/>
    </cs:lnRef>
    <cs:fillRef idx="0"/>
    <cs:effectRef idx="0"/>
    <cs:fontRef idx="minor">
      <a:schemeClr val="tx1"/>
    </cs:fontRef>
    <cs:spPr>
      <a:ln w="63500" cap="rnd" cmpd="sng" algn="ctr">
        <a:solidFill>
          <a:schemeClr val="phClr">
            <a:alpha val="25000"/>
          </a:schemeClr>
        </a:solidFill>
        <a:round/>
      </a:ln>
    </cs:spPr>
  </cs:trendline>
  <cs:trendlineLabel>
    <cs:lnRef idx="0"/>
    <cs:fillRef idx="0"/>
    <cs:effectRef idx="0"/>
    <cs:fontRef idx="minor">
      <a:schemeClr val="dk1">
        <a:lumMod val="50000"/>
        <a:lumOff val="50000"/>
      </a:schemeClr>
    </cs:fontRef>
    <cs:defRPr sz="1197" kern="1200"/>
  </cs:trendlineLabel>
  <cs:upBar>
    <cs:lnRef idx="0"/>
    <cs:fillRef idx="0"/>
    <cs:effectRef idx="0"/>
    <cs:fontRef idx="minor">
      <a:schemeClr val="tx1"/>
    </cs:fontRef>
    <cs:spPr>
      <a:solidFill>
        <a:schemeClr val="lt1"/>
      </a:solidFill>
      <a:ln w="9525">
        <a:solidFill>
          <a:schemeClr val="dk1">
            <a:lumMod val="50000"/>
            <a:lumOff val="50000"/>
          </a:schemeClr>
        </a:solidFill>
      </a:ln>
    </cs:spPr>
  </cs:upBar>
  <cs:valueAxis>
    <cs:lnRef idx="0"/>
    <cs:fillRef idx="0"/>
    <cs:effectRef idx="0"/>
    <cs:fontRef idx="minor">
      <a:schemeClr val="dk1">
        <a:lumMod val="50000"/>
        <a:lumOff val="50000"/>
      </a:schemeClr>
    </cs:fontRef>
    <cs:defRPr sz="1197" kern="1200"/>
  </cs:valueAxis>
  <cs:wall>
    <cs:lnRef idx="0"/>
    <cs:fillRef idx="0"/>
    <cs:effectRef idx="0"/>
    <cs:fontRef idx="minor">
      <a:schemeClr val="tx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20807681" y="5615669"/>
            <a:ext cx="23111208" cy="23970250"/>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2560323" y="2560322"/>
            <a:ext cx="29542622" cy="14996165"/>
          </a:xfrm>
        </p:spPr>
        <p:txBody>
          <a:bodyPr anchor="b">
            <a:normAutofit/>
          </a:bodyPr>
          <a:lstStyle>
            <a:lvl1pPr algn="l">
              <a:defRPr sz="21120">
                <a:effectLst/>
              </a:defRPr>
            </a:lvl1pPr>
          </a:lstStyle>
          <a:p>
            <a:r>
              <a:rPr lang="en-US"/>
              <a:t>Click to edit Master title style</a:t>
            </a:r>
            <a:endParaRPr lang="en-US" dirty="0"/>
          </a:p>
        </p:txBody>
      </p:sp>
      <p:sp>
        <p:nvSpPr>
          <p:cNvPr id="3" name="Subtitle 2"/>
          <p:cNvSpPr>
            <a:spLocks noGrp="1"/>
          </p:cNvSpPr>
          <p:nvPr>
            <p:ph type="subTitle" idx="1"/>
          </p:nvPr>
        </p:nvSpPr>
        <p:spPr>
          <a:xfrm>
            <a:off x="2560320" y="18450566"/>
            <a:ext cx="23780400" cy="9184637"/>
          </a:xfrm>
        </p:spPr>
        <p:txBody>
          <a:bodyPr anchor="t">
            <a:normAutofit/>
          </a:bodyPr>
          <a:lstStyle>
            <a:lvl1pPr marL="0" indent="0" algn="l">
              <a:buNone/>
              <a:defRPr sz="9600">
                <a:solidFill>
                  <a:schemeClr val="bg2">
                    <a:lumMod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5328F5-4BDB-4306-BB18-728B8E09DB05}"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3036815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2560320" y="2560320"/>
            <a:ext cx="38770560" cy="1499616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7680"/>
            </a:lvl1pPr>
            <a:lvl2pPr marL="2194560" indent="0">
              <a:buNone/>
              <a:defRPr sz="7680"/>
            </a:lvl2pPr>
            <a:lvl3pPr marL="4389120" indent="0">
              <a:buNone/>
              <a:defRPr sz="7680"/>
            </a:lvl3pPr>
            <a:lvl4pPr marL="6583680" indent="0">
              <a:buNone/>
              <a:defRPr sz="7680"/>
            </a:lvl4pPr>
            <a:lvl5pPr marL="8778240" indent="0">
              <a:buNone/>
              <a:defRPr sz="7680"/>
            </a:lvl5pPr>
            <a:lvl6pPr marL="10972800" indent="0">
              <a:buNone/>
              <a:defRPr sz="7680"/>
            </a:lvl6pPr>
            <a:lvl7pPr marL="13167360" indent="0">
              <a:buNone/>
              <a:defRPr sz="7680"/>
            </a:lvl7pPr>
            <a:lvl8pPr marL="15361920" indent="0">
              <a:buNone/>
              <a:defRPr sz="7680"/>
            </a:lvl8pPr>
            <a:lvl9pPr marL="17556480" indent="0">
              <a:buNone/>
              <a:defRPr sz="7680"/>
            </a:lvl9pPr>
          </a:lstStyle>
          <a:p>
            <a:r>
              <a:rPr lang="en-US"/>
              <a:t>Click icon to add picture</a:t>
            </a:r>
            <a:endParaRPr lang="en-US" dirty="0"/>
          </a:p>
        </p:txBody>
      </p:sp>
      <p:sp>
        <p:nvSpPr>
          <p:cNvPr id="9" name="Text Placeholder 9"/>
          <p:cNvSpPr>
            <a:spLocks noGrp="1"/>
          </p:cNvSpPr>
          <p:nvPr>
            <p:ph type="body" sz="quarter" idx="14"/>
          </p:nvPr>
        </p:nvSpPr>
        <p:spPr>
          <a:xfrm>
            <a:off x="3657609" y="18450562"/>
            <a:ext cx="34950394" cy="2194560"/>
          </a:xfrm>
        </p:spPr>
        <p:txBody>
          <a:bodyPr anchor="t">
            <a:normAutofit/>
          </a:bodyPr>
          <a:lstStyle>
            <a:lvl1pPr marL="0" indent="0">
              <a:buFontTx/>
              <a:buNone/>
              <a:defRPr sz="7680"/>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735328F5-4BDB-4306-BB18-728B8E09DB05}" type="datetimeFigureOut">
              <a:rPr lang="en-US" smtClean="0"/>
              <a:t>10/7/2025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352919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0" y="2560320"/>
            <a:ext cx="38770560" cy="13898880"/>
          </a:xfrm>
        </p:spPr>
        <p:txBody>
          <a:bodyPr anchor="ctr">
            <a:normAutofit/>
          </a:bodyPr>
          <a:lstStyle>
            <a:lvl1pPr algn="l">
              <a:defRPr sz="13440" b="0" cap="all"/>
            </a:lvl1pPr>
          </a:lstStyle>
          <a:p>
            <a:r>
              <a:rPr lang="en-US"/>
              <a:t>Click to edit Master title style</a:t>
            </a:r>
            <a:endParaRPr lang="en-US" dirty="0"/>
          </a:p>
        </p:txBody>
      </p:sp>
      <p:sp>
        <p:nvSpPr>
          <p:cNvPr id="3" name="Text Placeholder 2"/>
          <p:cNvSpPr>
            <a:spLocks noGrp="1"/>
          </p:cNvSpPr>
          <p:nvPr>
            <p:ph type="body" idx="1"/>
          </p:nvPr>
        </p:nvSpPr>
        <p:spPr>
          <a:xfrm>
            <a:off x="2560320" y="19751040"/>
            <a:ext cx="30641050" cy="9144000"/>
          </a:xfrm>
        </p:spPr>
        <p:txBody>
          <a:bodyPr anchor="ctr">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5328F5-4BDB-4306-BB18-728B8E09DB05}"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1116722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0161" y="2560320"/>
            <a:ext cx="32926978" cy="13898880"/>
          </a:xfrm>
        </p:spPr>
        <p:txBody>
          <a:bodyPr anchor="ctr">
            <a:normAutofit/>
          </a:bodyPr>
          <a:lstStyle>
            <a:lvl1pPr algn="l">
              <a:defRPr sz="1344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120642" y="16459200"/>
            <a:ext cx="30731842" cy="2316480"/>
          </a:xfrm>
        </p:spPr>
        <p:txBody>
          <a:bodyPr anchor="ctr"/>
          <a:lstStyle>
            <a:lvl1pPr marL="0" indent="0">
              <a:buFontTx/>
              <a:buNone/>
              <a:defRPr/>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n-US"/>
              <a:t>Click to edit Master text styles</a:t>
            </a:r>
          </a:p>
        </p:txBody>
      </p:sp>
      <p:sp>
        <p:nvSpPr>
          <p:cNvPr id="3" name="Text Placeholder 2"/>
          <p:cNvSpPr>
            <a:spLocks noGrp="1"/>
          </p:cNvSpPr>
          <p:nvPr>
            <p:ph type="body" idx="1"/>
          </p:nvPr>
        </p:nvSpPr>
        <p:spPr>
          <a:xfrm>
            <a:off x="2560322" y="20645136"/>
            <a:ext cx="30635333" cy="8249904"/>
          </a:xfrm>
        </p:spPr>
        <p:txBody>
          <a:bodyPr anchor="ctr">
            <a:normAutofit/>
          </a:bodyPr>
          <a:lstStyle>
            <a:lvl1pPr marL="0" indent="0" algn="l">
              <a:buNone/>
              <a:defRPr sz="960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5328F5-4BDB-4306-BB18-728B8E09DB05}"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C94601-87BF-4BCC-A907-76B828A040DE}" type="slidenum">
              <a:rPr lang="en-US" smtClean="0"/>
              <a:t>‹#›</a:t>
            </a:fld>
            <a:endParaRPr lang="en-US"/>
          </a:p>
        </p:txBody>
      </p:sp>
      <p:sp>
        <p:nvSpPr>
          <p:cNvPr id="14" name="TextBox 13"/>
          <p:cNvSpPr txBox="1"/>
          <p:nvPr/>
        </p:nvSpPr>
        <p:spPr>
          <a:xfrm>
            <a:off x="1097283" y="3410995"/>
            <a:ext cx="2195131" cy="2806925"/>
          </a:xfrm>
          <a:prstGeom prst="rect">
            <a:avLst/>
          </a:prstGeom>
        </p:spPr>
        <p:txBody>
          <a:bodyPr vert="horz" lIns="438912" tIns="219456" rIns="438912" bIns="219456" rtlCol="0" anchor="ctr">
            <a:noAutofit/>
          </a:bodyPr>
          <a:lstStyle/>
          <a:p>
            <a:pPr lvl="0"/>
            <a:r>
              <a:rPr lang="en-US" sz="38400" dirty="0">
                <a:solidFill>
                  <a:schemeClr val="tx1"/>
                </a:solidFill>
                <a:effectLst/>
              </a:rPr>
              <a:t>“</a:t>
            </a:r>
          </a:p>
        </p:txBody>
      </p:sp>
      <p:sp>
        <p:nvSpPr>
          <p:cNvPr id="15" name="TextBox 14"/>
          <p:cNvSpPr txBox="1"/>
          <p:nvPr/>
        </p:nvSpPr>
        <p:spPr>
          <a:xfrm>
            <a:off x="36941763" y="13289285"/>
            <a:ext cx="2195131" cy="2806925"/>
          </a:xfrm>
          <a:prstGeom prst="rect">
            <a:avLst/>
          </a:prstGeom>
        </p:spPr>
        <p:txBody>
          <a:bodyPr vert="horz" lIns="438912" tIns="219456" rIns="438912" bIns="219456" rtlCol="0" anchor="ctr">
            <a:noAutofit/>
          </a:bodyPr>
          <a:lstStyle/>
          <a:p>
            <a:pPr lvl="0" algn="r"/>
            <a:r>
              <a:rPr lang="en-US" sz="38400" dirty="0">
                <a:solidFill>
                  <a:schemeClr val="tx1"/>
                </a:solidFill>
                <a:effectLst/>
              </a:rPr>
              <a:t>”</a:t>
            </a:r>
          </a:p>
        </p:txBody>
      </p:sp>
    </p:spTree>
    <p:extLst>
      <p:ext uri="{BB962C8B-B14F-4D97-AF65-F5344CB8AC3E}">
        <p14:creationId xmlns:p14="http://schemas.microsoft.com/office/powerpoint/2010/main" val="3844052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60322" y="16459200"/>
            <a:ext cx="30635333" cy="8147520"/>
          </a:xfrm>
        </p:spPr>
        <p:txBody>
          <a:bodyPr anchor="b">
            <a:normAutofit/>
          </a:bodyPr>
          <a:lstStyle>
            <a:lvl1pPr algn="l">
              <a:defRPr sz="13440" b="0" cap="all"/>
            </a:lvl1pPr>
          </a:lstStyle>
          <a:p>
            <a:r>
              <a:rPr lang="en-US"/>
              <a:t>Click to edit Master title style</a:t>
            </a:r>
            <a:endParaRPr lang="en-US" dirty="0"/>
          </a:p>
        </p:txBody>
      </p:sp>
      <p:sp>
        <p:nvSpPr>
          <p:cNvPr id="3" name="Text Placeholder 2"/>
          <p:cNvSpPr>
            <a:spLocks noGrp="1"/>
          </p:cNvSpPr>
          <p:nvPr>
            <p:ph type="body" idx="1"/>
          </p:nvPr>
        </p:nvSpPr>
        <p:spPr>
          <a:xfrm>
            <a:off x="2560320" y="24638307"/>
            <a:ext cx="30641050" cy="4256731"/>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5328F5-4BDB-4306-BB18-728B8E09DB05}"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36925597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4110163" y="2560320"/>
            <a:ext cx="32926973" cy="13898880"/>
          </a:xfrm>
        </p:spPr>
        <p:txBody>
          <a:bodyPr anchor="ctr">
            <a:normAutofit/>
          </a:bodyPr>
          <a:lstStyle>
            <a:lvl1pPr algn="l">
              <a:defRPr sz="1344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560322" y="18653760"/>
            <a:ext cx="30635333" cy="5039357"/>
          </a:xfrm>
        </p:spPr>
        <p:txBody>
          <a:bodyPr vert="horz" lIns="91440" tIns="45720" rIns="91440" bIns="45720" rtlCol="0" anchor="b">
            <a:normAutofit/>
          </a:bodyPr>
          <a:lstStyle>
            <a:lvl1pPr>
              <a:buNone/>
              <a:defRPr lang="en-US" sz="96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2560320" y="23774400"/>
            <a:ext cx="30635328" cy="5120640"/>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5328F5-4BDB-4306-BB18-728B8E09DB05}"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C94601-87BF-4BCC-A907-76B828A040DE}" type="slidenum">
              <a:rPr lang="en-US" smtClean="0"/>
              <a:t>‹#›</a:t>
            </a:fld>
            <a:endParaRPr lang="en-US"/>
          </a:p>
        </p:txBody>
      </p:sp>
      <p:sp>
        <p:nvSpPr>
          <p:cNvPr id="14" name="TextBox 13"/>
          <p:cNvSpPr txBox="1"/>
          <p:nvPr/>
        </p:nvSpPr>
        <p:spPr>
          <a:xfrm>
            <a:off x="1097283" y="3410995"/>
            <a:ext cx="2195131" cy="2806925"/>
          </a:xfrm>
          <a:prstGeom prst="rect">
            <a:avLst/>
          </a:prstGeom>
        </p:spPr>
        <p:txBody>
          <a:bodyPr vert="horz" lIns="438912" tIns="219456" rIns="438912" bIns="219456" rtlCol="0" anchor="ctr">
            <a:noAutofit/>
          </a:bodyPr>
          <a:lstStyle/>
          <a:p>
            <a:pPr lvl="0"/>
            <a:r>
              <a:rPr lang="en-US" sz="38400" dirty="0">
                <a:solidFill>
                  <a:schemeClr val="tx1"/>
                </a:solidFill>
                <a:effectLst/>
              </a:rPr>
              <a:t>“</a:t>
            </a:r>
          </a:p>
        </p:txBody>
      </p:sp>
      <p:sp>
        <p:nvSpPr>
          <p:cNvPr id="15" name="TextBox 14"/>
          <p:cNvSpPr txBox="1"/>
          <p:nvPr/>
        </p:nvSpPr>
        <p:spPr>
          <a:xfrm>
            <a:off x="36941763" y="13289285"/>
            <a:ext cx="2195131" cy="2806925"/>
          </a:xfrm>
          <a:prstGeom prst="rect">
            <a:avLst/>
          </a:prstGeom>
        </p:spPr>
        <p:txBody>
          <a:bodyPr vert="horz" lIns="438912" tIns="219456" rIns="438912" bIns="219456" rtlCol="0" anchor="ctr">
            <a:noAutofit/>
          </a:bodyPr>
          <a:lstStyle/>
          <a:p>
            <a:pPr lvl="0" algn="r"/>
            <a:r>
              <a:rPr lang="en-US" sz="38400" dirty="0">
                <a:solidFill>
                  <a:schemeClr val="tx1"/>
                </a:solidFill>
                <a:effectLst/>
              </a:rPr>
              <a:t>”</a:t>
            </a:r>
          </a:p>
        </p:txBody>
      </p:sp>
    </p:spTree>
    <p:extLst>
      <p:ext uri="{BB962C8B-B14F-4D97-AF65-F5344CB8AC3E}">
        <p14:creationId xmlns:p14="http://schemas.microsoft.com/office/powerpoint/2010/main" val="3658124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60320" y="2560320"/>
            <a:ext cx="36123158" cy="13898880"/>
          </a:xfrm>
        </p:spPr>
        <p:txBody>
          <a:bodyPr vert="horz" lIns="91440" tIns="45720" rIns="91440" bIns="45720" rtlCol="0" anchor="ctr">
            <a:normAutofit/>
          </a:bodyPr>
          <a:lstStyle>
            <a:lvl1pPr>
              <a:defRPr lang="en-US" sz="1344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2560322" y="18856963"/>
            <a:ext cx="30635333" cy="4023360"/>
          </a:xfrm>
        </p:spPr>
        <p:txBody>
          <a:bodyPr vert="horz" lIns="91440" tIns="45720" rIns="91440" bIns="45720" rtlCol="0" anchor="b">
            <a:normAutofit/>
          </a:bodyPr>
          <a:lstStyle>
            <a:lvl1pPr>
              <a:buNone/>
              <a:defRPr lang="en-US" sz="96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2560320" y="22880330"/>
            <a:ext cx="30635328" cy="6014712"/>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5328F5-4BDB-4306-BB18-728B8E09DB05}"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9935267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lgn="l">
              <a:defRPr sz="1344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560322" y="2560325"/>
            <a:ext cx="31463362" cy="1808481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5328F5-4BDB-4306-BB18-728B8E09DB05}"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27262294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518749" y="2560320"/>
            <a:ext cx="9812131" cy="21214080"/>
          </a:xfrm>
        </p:spPr>
        <p:txBody>
          <a:bodyPr vert="eaVert">
            <a:normAutofit/>
          </a:bodyPr>
          <a:lstStyle>
            <a:lvl1pPr>
              <a:defRPr sz="1344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560320" y="2560320"/>
            <a:ext cx="28080058" cy="2633472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5328F5-4BDB-4306-BB18-728B8E09DB05}"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1677922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lstStyle/>
          <a:p>
            <a:r>
              <a:rPr lang="en-US"/>
              <a:t>Click to edit Master title style</a:t>
            </a:r>
            <a:endParaRPr lang="en-US" dirty="0"/>
          </a:p>
        </p:txBody>
      </p:sp>
      <p:sp>
        <p:nvSpPr>
          <p:cNvPr id="3" name="Content Placeholder 2"/>
          <p:cNvSpPr>
            <a:spLocks noGrp="1"/>
          </p:cNvSpPr>
          <p:nvPr>
            <p:ph idx="1"/>
          </p:nvPr>
        </p:nvSpPr>
        <p:spPr>
          <a:xfrm>
            <a:off x="2560322" y="2560320"/>
            <a:ext cx="31463362" cy="18084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5328F5-4BDB-4306-BB18-728B8E09DB05}"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35429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60320" y="9509757"/>
            <a:ext cx="30731846" cy="11135362"/>
          </a:xfrm>
        </p:spPr>
        <p:txBody>
          <a:bodyPr anchor="b">
            <a:normAutofit/>
          </a:bodyPr>
          <a:lstStyle>
            <a:lvl1pPr algn="l">
              <a:defRPr sz="15360" b="0" cap="all"/>
            </a:lvl1pPr>
          </a:lstStyle>
          <a:p>
            <a:r>
              <a:rPr lang="en-US"/>
              <a:t>Click to edit Master title style</a:t>
            </a:r>
            <a:endParaRPr lang="en-US" dirty="0"/>
          </a:p>
        </p:txBody>
      </p:sp>
      <p:sp>
        <p:nvSpPr>
          <p:cNvPr id="3" name="Text Placeholder 2"/>
          <p:cNvSpPr>
            <a:spLocks noGrp="1"/>
          </p:cNvSpPr>
          <p:nvPr>
            <p:ph type="body" idx="1"/>
          </p:nvPr>
        </p:nvSpPr>
        <p:spPr>
          <a:xfrm>
            <a:off x="2560322" y="21539201"/>
            <a:ext cx="30731842" cy="7355842"/>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5328F5-4BDB-4306-BB18-728B8E09DB05}"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2096599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defRPr sz="15360"/>
            </a:lvl1pPr>
          </a:lstStyle>
          <a:p>
            <a:r>
              <a:rPr lang="en-US"/>
              <a:t>Click to edit Master title style</a:t>
            </a:r>
            <a:endParaRPr lang="en-US" dirty="0"/>
          </a:p>
        </p:txBody>
      </p:sp>
      <p:sp>
        <p:nvSpPr>
          <p:cNvPr id="11" name="Content Placeholder 3"/>
          <p:cNvSpPr>
            <a:spLocks noGrp="1"/>
          </p:cNvSpPr>
          <p:nvPr>
            <p:ph sz="half" idx="13"/>
          </p:nvPr>
        </p:nvSpPr>
        <p:spPr>
          <a:xfrm>
            <a:off x="2560322" y="2560322"/>
            <a:ext cx="18959842" cy="18084802"/>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22379338" y="2560320"/>
            <a:ext cx="18951542" cy="1804416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5328F5-4BDB-4306-BB18-728B8E09DB05}"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278346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defRPr sz="15360"/>
            </a:lvl1pPr>
          </a:lstStyle>
          <a:p>
            <a:r>
              <a:rPr lang="en-US"/>
              <a:t>Click to edit Master title style</a:t>
            </a:r>
            <a:endParaRPr lang="en-US" dirty="0"/>
          </a:p>
        </p:txBody>
      </p:sp>
      <p:sp>
        <p:nvSpPr>
          <p:cNvPr id="3" name="Text Placeholder 2"/>
          <p:cNvSpPr>
            <a:spLocks noGrp="1"/>
          </p:cNvSpPr>
          <p:nvPr>
            <p:ph type="body" idx="1"/>
          </p:nvPr>
        </p:nvSpPr>
        <p:spPr>
          <a:xfrm>
            <a:off x="3657605" y="2560320"/>
            <a:ext cx="17840957" cy="2926080"/>
          </a:xfrm>
        </p:spPr>
        <p:txBody>
          <a:bodyPr anchor="b">
            <a:noAutofit/>
          </a:bodyPr>
          <a:lstStyle>
            <a:lvl1pPr marL="0" indent="0">
              <a:buNone/>
              <a:defRPr sz="11520" b="0" cap="all">
                <a:solidFill>
                  <a:schemeClr val="tx1"/>
                </a:solidFill>
              </a:defRPr>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2560317" y="5486402"/>
            <a:ext cx="18938242" cy="15158722"/>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304079" y="2720342"/>
            <a:ext cx="18067445" cy="2766058"/>
          </a:xfrm>
        </p:spPr>
        <p:txBody>
          <a:bodyPr anchor="b">
            <a:noAutofit/>
          </a:bodyPr>
          <a:lstStyle>
            <a:lvl1pPr marL="0" indent="0">
              <a:buNone/>
              <a:defRPr sz="11520" b="0" cap="all">
                <a:solidFill>
                  <a:schemeClr val="tx1"/>
                </a:solidFill>
              </a:defRPr>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379340" y="5486400"/>
            <a:ext cx="18992184" cy="1511808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5328F5-4BDB-4306-BB18-728B8E09DB05}" type="datetimeFigureOut">
              <a:rPr lang="en-US" smtClean="0"/>
              <a:t>10/7/2025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3505568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defRPr sz="1536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5328F5-4BDB-4306-BB18-728B8E09DB05}" type="datetimeFigureOut">
              <a:rPr lang="en-US" smtClean="0"/>
              <a:t>10/7/2025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3501809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5328F5-4BDB-4306-BB18-728B8E09DB05}" type="datetimeFigureOut">
              <a:rPr lang="en-US" smtClean="0"/>
              <a:t>10/7/2025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3853065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009602" y="2560320"/>
            <a:ext cx="15361920" cy="7315200"/>
          </a:xfrm>
        </p:spPr>
        <p:txBody>
          <a:bodyPr anchor="b">
            <a:normAutofit/>
          </a:bodyPr>
          <a:lstStyle>
            <a:lvl1pPr algn="l">
              <a:defRPr sz="9600" b="0"/>
            </a:lvl1pPr>
          </a:lstStyle>
          <a:p>
            <a:r>
              <a:rPr lang="en-US"/>
              <a:t>Click to edit Master title style</a:t>
            </a:r>
            <a:endParaRPr lang="en-US" dirty="0"/>
          </a:p>
        </p:txBody>
      </p:sp>
      <p:sp>
        <p:nvSpPr>
          <p:cNvPr id="3" name="Content Placeholder 2"/>
          <p:cNvSpPr>
            <a:spLocks noGrp="1"/>
          </p:cNvSpPr>
          <p:nvPr>
            <p:ph idx="1"/>
          </p:nvPr>
        </p:nvSpPr>
        <p:spPr>
          <a:xfrm>
            <a:off x="2560318" y="2560320"/>
            <a:ext cx="21306024" cy="2633472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009602" y="10607052"/>
            <a:ext cx="15361920" cy="10038082"/>
          </a:xfrm>
        </p:spPr>
        <p:txBody>
          <a:bodyPr anchor="t">
            <a:normAutofit/>
          </a:bodyPr>
          <a:lstStyle>
            <a:lvl1pPr marL="0" indent="0">
              <a:buNone/>
              <a:defRPr sz="7680"/>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n-US"/>
              <a:t>Click to edit Master text styles</a:t>
            </a:r>
          </a:p>
        </p:txBody>
      </p:sp>
      <p:sp>
        <p:nvSpPr>
          <p:cNvPr id="5" name="Date Placeholder 4"/>
          <p:cNvSpPr>
            <a:spLocks noGrp="1"/>
          </p:cNvSpPr>
          <p:nvPr>
            <p:ph type="dt" sz="half" idx="10"/>
          </p:nvPr>
        </p:nvSpPr>
        <p:spPr/>
        <p:txBody>
          <a:bodyPr/>
          <a:lstStyle/>
          <a:p>
            <a:fld id="{735328F5-4BDB-4306-BB18-728B8E09DB05}"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3370329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79840" y="6949440"/>
            <a:ext cx="17103638" cy="5486400"/>
          </a:xfrm>
        </p:spPr>
        <p:txBody>
          <a:bodyPr anchor="b">
            <a:normAutofit/>
          </a:bodyPr>
          <a:lstStyle>
            <a:lvl1pPr algn="l">
              <a:defRPr sz="1152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3657600" y="4389120"/>
            <a:ext cx="15748675" cy="2304288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7680"/>
            </a:lvl1pPr>
            <a:lvl2pPr marL="2194560" indent="0">
              <a:buNone/>
              <a:defRPr sz="7680"/>
            </a:lvl2pPr>
            <a:lvl3pPr marL="4389120" indent="0">
              <a:buNone/>
              <a:defRPr sz="7680"/>
            </a:lvl3pPr>
            <a:lvl4pPr marL="6583680" indent="0">
              <a:buNone/>
              <a:defRPr sz="7680"/>
            </a:lvl4pPr>
            <a:lvl5pPr marL="8778240" indent="0">
              <a:buNone/>
              <a:defRPr sz="7680"/>
            </a:lvl5pPr>
            <a:lvl6pPr marL="10972800" indent="0">
              <a:buNone/>
              <a:defRPr sz="7680"/>
            </a:lvl6pPr>
            <a:lvl7pPr marL="13167360" indent="0">
              <a:buNone/>
              <a:defRPr sz="7680"/>
            </a:lvl7pPr>
            <a:lvl8pPr marL="15361920" indent="0">
              <a:buNone/>
              <a:defRPr sz="7680"/>
            </a:lvl8pPr>
            <a:lvl9pPr marL="17556480" indent="0">
              <a:buNone/>
              <a:defRPr sz="7680"/>
            </a:lvl9pPr>
          </a:lstStyle>
          <a:p>
            <a:r>
              <a:rPr lang="en-US"/>
              <a:t>Click icon to add picture</a:t>
            </a:r>
            <a:endParaRPr lang="en-US" dirty="0"/>
          </a:p>
        </p:txBody>
      </p:sp>
      <p:sp>
        <p:nvSpPr>
          <p:cNvPr id="4" name="Text Placeholder 3"/>
          <p:cNvSpPr>
            <a:spLocks noGrp="1"/>
          </p:cNvSpPr>
          <p:nvPr>
            <p:ph type="body" sz="half" idx="2"/>
          </p:nvPr>
        </p:nvSpPr>
        <p:spPr>
          <a:xfrm>
            <a:off x="21580932" y="13167360"/>
            <a:ext cx="17108270" cy="9997440"/>
          </a:xfrm>
        </p:spPr>
        <p:txBody>
          <a:bodyPr anchor="t">
            <a:normAutofit/>
          </a:bodyPr>
          <a:lstStyle>
            <a:lvl1pPr marL="0" indent="0">
              <a:buNone/>
              <a:defRPr sz="8640"/>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n-US"/>
              <a:t>Click to edit Master text styles</a:t>
            </a:r>
          </a:p>
        </p:txBody>
      </p:sp>
      <p:sp>
        <p:nvSpPr>
          <p:cNvPr id="5" name="Date Placeholder 4"/>
          <p:cNvSpPr>
            <a:spLocks noGrp="1"/>
          </p:cNvSpPr>
          <p:nvPr>
            <p:ph type="dt" sz="half" idx="10"/>
          </p:nvPr>
        </p:nvSpPr>
        <p:spPr/>
        <p:txBody>
          <a:bodyPr/>
          <a:lstStyle/>
          <a:p>
            <a:fld id="{735328F5-4BDB-4306-BB18-728B8E09DB05}" type="datetimeFigureOut">
              <a:rPr lang="en-US" smtClean="0"/>
              <a:t>10/7/2025</a:t>
            </a:fld>
            <a:endParaRPr lang="en-US"/>
          </a:p>
        </p:txBody>
      </p:sp>
      <p:sp>
        <p:nvSpPr>
          <p:cNvPr id="6" name="Footer Placeholder 5"/>
          <p:cNvSpPr>
            <a:spLocks noGrp="1"/>
          </p:cNvSpPr>
          <p:nvPr>
            <p:ph type="ftr" sz="quarter" idx="11"/>
          </p:nvPr>
        </p:nvSpPr>
        <p:spPr>
          <a:xfrm>
            <a:off x="2560320" y="29626562"/>
            <a:ext cx="27896275" cy="1752600"/>
          </a:xfrm>
        </p:spPr>
        <p:txBody>
          <a:bodyPr/>
          <a:lstStyle/>
          <a:p>
            <a:endParaRPr lang="en-US"/>
          </a:p>
        </p:txBody>
      </p:sp>
      <p:sp>
        <p:nvSpPr>
          <p:cNvPr id="7" name="Slide Number Placeholder 6"/>
          <p:cNvSpPr>
            <a:spLocks noGrp="1"/>
          </p:cNvSpPr>
          <p:nvPr>
            <p:ph type="sldNum" sz="quarter" idx="12"/>
          </p:nvPr>
        </p:nvSpPr>
        <p:spPr/>
        <p:txBody>
          <a:bodyPr/>
          <a:lstStyle/>
          <a:p>
            <a:fld id="{BEC94601-87BF-4BCC-A907-76B828A040DE}" type="slidenum">
              <a:rPr lang="en-US" smtClean="0"/>
              <a:t>‹#›</a:t>
            </a:fld>
            <a:endParaRPr lang="en-US"/>
          </a:p>
        </p:txBody>
      </p:sp>
    </p:spTree>
    <p:extLst>
      <p:ext uri="{BB962C8B-B14F-4D97-AF65-F5344CB8AC3E}">
        <p14:creationId xmlns:p14="http://schemas.microsoft.com/office/powerpoint/2010/main" val="752115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32019240" y="18694404"/>
            <a:ext cx="11858189" cy="12760958"/>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2560322" y="21579840"/>
            <a:ext cx="31463362" cy="7315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60322" y="2560325"/>
            <a:ext cx="31463362" cy="18084816"/>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665179" y="29626577"/>
            <a:ext cx="5762222" cy="1752600"/>
          </a:xfrm>
          <a:prstGeom prst="rect">
            <a:avLst/>
          </a:prstGeom>
        </p:spPr>
        <p:txBody>
          <a:bodyPr vert="horz" lIns="91440" tIns="45720" rIns="91440" bIns="45720" rtlCol="0" anchor="t"/>
          <a:lstStyle>
            <a:lvl1pPr algn="r">
              <a:defRPr sz="4800" b="0" i="0">
                <a:solidFill>
                  <a:schemeClr val="bg2">
                    <a:lumMod val="50000"/>
                  </a:schemeClr>
                </a:solidFill>
                <a:effectLst/>
                <a:latin typeface="+mn-lt"/>
              </a:defRPr>
            </a:lvl1pPr>
          </a:lstStyle>
          <a:p>
            <a:fld id="{735328F5-4BDB-4306-BB18-728B8E09DB05}" type="datetimeFigureOut">
              <a:rPr lang="en-US" smtClean="0"/>
              <a:t>10/7/2025</a:t>
            </a:fld>
            <a:endParaRPr lang="en-US"/>
          </a:p>
        </p:txBody>
      </p:sp>
      <p:sp>
        <p:nvSpPr>
          <p:cNvPr id="5" name="Footer Placeholder 4"/>
          <p:cNvSpPr>
            <a:spLocks noGrp="1"/>
          </p:cNvSpPr>
          <p:nvPr>
            <p:ph type="ftr" sz="quarter" idx="3"/>
          </p:nvPr>
        </p:nvSpPr>
        <p:spPr>
          <a:xfrm>
            <a:off x="2560320" y="29626562"/>
            <a:ext cx="27896275" cy="1752600"/>
          </a:xfrm>
          <a:prstGeom prst="rect">
            <a:avLst/>
          </a:prstGeom>
        </p:spPr>
        <p:txBody>
          <a:bodyPr vert="horz" lIns="91440" tIns="45720" rIns="91440" bIns="45720" rtlCol="0" anchor="t"/>
          <a:lstStyle>
            <a:lvl1pPr algn="l">
              <a:defRPr sz="48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37317247" y="26776697"/>
            <a:ext cx="4113154" cy="3215640"/>
          </a:xfrm>
          <a:prstGeom prst="rect">
            <a:avLst/>
          </a:prstGeom>
        </p:spPr>
        <p:txBody>
          <a:bodyPr vert="horz" lIns="91440" tIns="45720" rIns="91440" bIns="45720" rtlCol="0" anchor="b"/>
          <a:lstStyle>
            <a:lvl1pPr algn="r">
              <a:defRPr sz="13440" b="0" i="0">
                <a:solidFill>
                  <a:schemeClr val="bg2">
                    <a:lumMod val="50000"/>
                  </a:schemeClr>
                </a:solidFill>
                <a:effectLst/>
                <a:latin typeface="+mn-lt"/>
              </a:defRPr>
            </a:lvl1pPr>
          </a:lstStyle>
          <a:p>
            <a:fld id="{BEC94601-87BF-4BCC-A907-76B828A040DE}" type="slidenum">
              <a:rPr lang="en-US" smtClean="0"/>
              <a:t>‹#›</a:t>
            </a:fld>
            <a:endParaRPr lang="en-US"/>
          </a:p>
        </p:txBody>
      </p:sp>
    </p:spTree>
    <p:extLst>
      <p:ext uri="{BB962C8B-B14F-4D97-AF65-F5344CB8AC3E}">
        <p14:creationId xmlns:p14="http://schemas.microsoft.com/office/powerpoint/2010/main" val="368311900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2194560" rtl="0" eaLnBrk="1" latinLnBrk="0" hangingPunct="1">
        <a:spcBef>
          <a:spcPct val="0"/>
        </a:spcBef>
        <a:buNone/>
        <a:defRPr sz="1536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371600" indent="-137160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9600" kern="1200" cap="none">
          <a:solidFill>
            <a:schemeClr val="bg2">
              <a:lumMod val="75000"/>
            </a:schemeClr>
          </a:solidFill>
          <a:effectLst/>
          <a:latin typeface="+mn-lt"/>
          <a:ea typeface="+mn-ea"/>
          <a:cs typeface="+mn-cs"/>
        </a:defRPr>
      </a:lvl1pPr>
      <a:lvl2pPr marL="3566160" indent="-137160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8640" kern="1200" cap="none">
          <a:solidFill>
            <a:schemeClr val="bg2">
              <a:lumMod val="75000"/>
            </a:schemeClr>
          </a:solidFill>
          <a:effectLst/>
          <a:latin typeface="+mn-lt"/>
          <a:ea typeface="+mn-ea"/>
          <a:cs typeface="+mn-cs"/>
        </a:defRPr>
      </a:lvl2pPr>
      <a:lvl3pPr marL="5760720" indent="-137160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7680" kern="1200" cap="none">
          <a:solidFill>
            <a:schemeClr val="bg2">
              <a:lumMod val="75000"/>
            </a:schemeClr>
          </a:solidFill>
          <a:effectLst/>
          <a:latin typeface="+mn-lt"/>
          <a:ea typeface="+mn-ea"/>
          <a:cs typeface="+mn-cs"/>
        </a:defRPr>
      </a:lvl3pPr>
      <a:lvl4pPr marL="7406640" indent="-82296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4pPr>
      <a:lvl5pPr marL="9601200" indent="-82296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5pPr>
      <a:lvl6pPr marL="1207008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6pPr>
      <a:lvl7pPr marL="1426464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7pPr>
      <a:lvl8pPr marL="1645920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8pPr>
      <a:lvl9pPr marL="1865376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9pPr>
    </p:bodyStyle>
    <p:otherStyle>
      <a:defPPr>
        <a:defRPr lang="en-US"/>
      </a:defPPr>
      <a:lvl1pPr marL="0" algn="l" defTabSz="2194560" rtl="0" eaLnBrk="1" latinLnBrk="0" hangingPunct="1">
        <a:defRPr sz="8640" kern="1200">
          <a:solidFill>
            <a:schemeClr val="tx1"/>
          </a:solidFill>
          <a:latin typeface="+mn-lt"/>
          <a:ea typeface="+mn-ea"/>
          <a:cs typeface="+mn-cs"/>
        </a:defRPr>
      </a:lvl1pPr>
      <a:lvl2pPr marL="2194560" algn="l" defTabSz="2194560" rtl="0" eaLnBrk="1" latinLnBrk="0" hangingPunct="1">
        <a:defRPr sz="8640" kern="1200">
          <a:solidFill>
            <a:schemeClr val="tx1"/>
          </a:solidFill>
          <a:latin typeface="+mn-lt"/>
          <a:ea typeface="+mn-ea"/>
          <a:cs typeface="+mn-cs"/>
        </a:defRPr>
      </a:lvl2pPr>
      <a:lvl3pPr marL="4389120" algn="l" defTabSz="2194560" rtl="0" eaLnBrk="1" latinLnBrk="0" hangingPunct="1">
        <a:defRPr sz="8640" kern="1200">
          <a:solidFill>
            <a:schemeClr val="tx1"/>
          </a:solidFill>
          <a:latin typeface="+mn-lt"/>
          <a:ea typeface="+mn-ea"/>
          <a:cs typeface="+mn-cs"/>
        </a:defRPr>
      </a:lvl3pPr>
      <a:lvl4pPr marL="6583680" algn="l" defTabSz="2194560" rtl="0" eaLnBrk="1" latinLnBrk="0" hangingPunct="1">
        <a:defRPr sz="8640" kern="1200">
          <a:solidFill>
            <a:schemeClr val="tx1"/>
          </a:solidFill>
          <a:latin typeface="+mn-lt"/>
          <a:ea typeface="+mn-ea"/>
          <a:cs typeface="+mn-cs"/>
        </a:defRPr>
      </a:lvl4pPr>
      <a:lvl5pPr marL="8778240" algn="l" defTabSz="2194560" rtl="0" eaLnBrk="1" latinLnBrk="0" hangingPunct="1">
        <a:defRPr sz="8640" kern="1200">
          <a:solidFill>
            <a:schemeClr val="tx1"/>
          </a:solidFill>
          <a:latin typeface="+mn-lt"/>
          <a:ea typeface="+mn-ea"/>
          <a:cs typeface="+mn-cs"/>
        </a:defRPr>
      </a:lvl5pPr>
      <a:lvl6pPr marL="10972800" algn="l" defTabSz="2194560" rtl="0" eaLnBrk="1" latinLnBrk="0" hangingPunct="1">
        <a:defRPr sz="8640" kern="1200">
          <a:solidFill>
            <a:schemeClr val="tx1"/>
          </a:solidFill>
          <a:latin typeface="+mn-lt"/>
          <a:ea typeface="+mn-ea"/>
          <a:cs typeface="+mn-cs"/>
        </a:defRPr>
      </a:lvl6pPr>
      <a:lvl7pPr marL="13167360" algn="l" defTabSz="2194560" rtl="0" eaLnBrk="1" latinLnBrk="0" hangingPunct="1">
        <a:defRPr sz="8640" kern="1200">
          <a:solidFill>
            <a:schemeClr val="tx1"/>
          </a:solidFill>
          <a:latin typeface="+mn-lt"/>
          <a:ea typeface="+mn-ea"/>
          <a:cs typeface="+mn-cs"/>
        </a:defRPr>
      </a:lvl7pPr>
      <a:lvl8pPr marL="15361920" algn="l" defTabSz="2194560" rtl="0" eaLnBrk="1" latinLnBrk="0" hangingPunct="1">
        <a:defRPr sz="8640" kern="1200">
          <a:solidFill>
            <a:schemeClr val="tx1"/>
          </a:solidFill>
          <a:latin typeface="+mn-lt"/>
          <a:ea typeface="+mn-ea"/>
          <a:cs typeface="+mn-cs"/>
        </a:defRPr>
      </a:lvl8pPr>
      <a:lvl9pPr marL="17556480" algn="l" defTabSz="219456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creativecommons.org/licenses/by-nc-nd/3.0/" TargetMode="External"/><Relationship Id="rId3" Type="http://schemas.openxmlformats.org/officeDocument/2006/relationships/hyperlink" Target="https://pxhere.com/en/photo/544047" TargetMode="External"/><Relationship Id="rId7" Type="http://schemas.openxmlformats.org/officeDocument/2006/relationships/hyperlink" Target="https://www.didaktik.physik.uni-muenchen.de/elektronenbahnen/en/e-feld/hypothesen/Versuchsaufbau.php" TargetMode="Externa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3.jpg"/><Relationship Id="rId5" Type="http://schemas.openxmlformats.org/officeDocument/2006/relationships/chart" Target="../charts/chart1.xml"/><Relationship Id="rId10" Type="http://schemas.openxmlformats.org/officeDocument/2006/relationships/image" Target="../media/image5.png"/><Relationship Id="rId4" Type="http://schemas.openxmlformats.org/officeDocument/2006/relationships/image" Target="../media/image2.jpeg"/><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alpha val="12000"/>
          </a:schemeClr>
        </a:solidFill>
        <a:effectLst/>
      </p:bgPr>
    </p:bg>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68DF6C19-032E-4EEE-8FB1-2383E27186BC}"/>
              </a:ext>
            </a:extLst>
          </p:cNvPr>
          <p:cNvGraphicFramePr>
            <a:graphicFrameLocks noGrp="1"/>
          </p:cNvGraphicFramePr>
          <p:nvPr>
            <p:extLst>
              <p:ext uri="{D42A27DB-BD31-4B8C-83A1-F6EECF244321}">
                <p14:modId xmlns:p14="http://schemas.microsoft.com/office/powerpoint/2010/main" val="3408351038"/>
              </p:ext>
            </p:extLst>
          </p:nvPr>
        </p:nvGraphicFramePr>
        <p:xfrm>
          <a:off x="0" y="-55400"/>
          <a:ext cx="43891200" cy="3901440"/>
        </p:xfrm>
        <a:graphic>
          <a:graphicData uri="http://schemas.openxmlformats.org/drawingml/2006/table">
            <a:tbl>
              <a:tblPr firstRow="1" bandRow="1">
                <a:tableStyleId>{5C22544A-7EE6-4342-B048-85BDC9FD1C3A}</a:tableStyleId>
              </a:tblPr>
              <a:tblGrid>
                <a:gridCol w="43891200">
                  <a:extLst>
                    <a:ext uri="{9D8B030D-6E8A-4147-A177-3AD203B41FA5}">
                      <a16:colId xmlns:a16="http://schemas.microsoft.com/office/drawing/2014/main" val="1350089942"/>
                    </a:ext>
                  </a:extLst>
                </a:gridCol>
              </a:tblGrid>
              <a:tr h="370840">
                <a:tc>
                  <a:txBody>
                    <a:bodyPr/>
                    <a:lstStyle/>
                    <a:p>
                      <a:pPr marL="0" marR="0" lvl="0" indent="0" algn="ctr" defTabSz="4389120" rtl="0" eaLnBrk="1" fontAlgn="auto" latinLnBrk="0" hangingPunct="1">
                        <a:lnSpc>
                          <a:spcPct val="100000"/>
                        </a:lnSpc>
                        <a:spcBef>
                          <a:spcPts val="0"/>
                        </a:spcBef>
                        <a:spcAft>
                          <a:spcPts val="0"/>
                        </a:spcAft>
                        <a:buClrTx/>
                        <a:buSzTx/>
                        <a:buFontTx/>
                        <a:buNone/>
                        <a:tabLst/>
                        <a:defRPr/>
                      </a:pPr>
                      <a:r>
                        <a:rPr lang="en-US" sz="5600" b="1" kern="1200" dirty="0">
                          <a:solidFill>
                            <a:schemeClr val="bg1"/>
                          </a:solidFill>
                          <a:effectLst/>
                          <a:latin typeface="Times New Roman" panose="02020603050405020304" pitchFamily="18" charset="0"/>
                          <a:ea typeface="+mn-ea"/>
                          <a:cs typeface="Times New Roman" panose="02020603050405020304" pitchFamily="18" charset="0"/>
                        </a:rPr>
                        <a:t>Title</a:t>
                      </a:r>
                    </a:p>
                    <a:p>
                      <a:pPr marL="0" marR="0" lvl="0" indent="0" algn="ctr" defTabSz="4389120" rtl="0" eaLnBrk="1" fontAlgn="auto" latinLnBrk="0" hangingPunct="1">
                        <a:lnSpc>
                          <a:spcPct val="100000"/>
                        </a:lnSpc>
                        <a:spcBef>
                          <a:spcPts val="0"/>
                        </a:spcBef>
                        <a:spcAft>
                          <a:spcPts val="0"/>
                        </a:spcAft>
                        <a:buClrTx/>
                        <a:buSzTx/>
                        <a:buFontTx/>
                        <a:buNone/>
                        <a:tabLst/>
                        <a:defRPr/>
                      </a:pPr>
                      <a:r>
                        <a:rPr lang="en-US" sz="5400" b="0" kern="1200" dirty="0">
                          <a:solidFill>
                            <a:schemeClr val="bg1"/>
                          </a:solidFill>
                          <a:effectLst/>
                          <a:latin typeface="Times New Roman" panose="02020603050405020304" pitchFamily="18" charset="0"/>
                          <a:ea typeface="+mn-ea"/>
                          <a:cs typeface="Times New Roman" panose="02020603050405020304" pitchFamily="18" charset="0"/>
                        </a:rPr>
                        <a:t>By: </a:t>
                      </a:r>
                      <a:r>
                        <a:rPr lang="en-US" sz="5400" b="0" kern="1200" dirty="0" err="1">
                          <a:solidFill>
                            <a:schemeClr val="bg1"/>
                          </a:solidFill>
                          <a:effectLst/>
                          <a:latin typeface="Times New Roman" panose="02020603050405020304" pitchFamily="18" charset="0"/>
                          <a:ea typeface="+mn-ea"/>
                          <a:cs typeface="Times New Roman" panose="02020603050405020304" pitchFamily="18" charset="0"/>
                        </a:rPr>
                        <a:t>Xxx</a:t>
                      </a:r>
                      <a:r>
                        <a:rPr lang="en-US" sz="5400" b="0" kern="1200" dirty="0">
                          <a:solidFill>
                            <a:schemeClr val="bg1"/>
                          </a:solidFill>
                          <a:effectLst/>
                          <a:latin typeface="Times New Roman" panose="02020603050405020304" pitchFamily="18" charset="0"/>
                          <a:ea typeface="+mn-ea"/>
                          <a:cs typeface="Times New Roman" panose="02020603050405020304" pitchFamily="18" charset="0"/>
                        </a:rPr>
                        <a:t> and xxx* </a:t>
                      </a:r>
                    </a:p>
                    <a:p>
                      <a:pPr marL="0" marR="0" lvl="0" indent="0" algn="ctr" defTabSz="4389120" rtl="0" eaLnBrk="1" fontAlgn="auto" latinLnBrk="0" hangingPunct="1">
                        <a:lnSpc>
                          <a:spcPct val="100000"/>
                        </a:lnSpc>
                        <a:spcBef>
                          <a:spcPts val="0"/>
                        </a:spcBef>
                        <a:spcAft>
                          <a:spcPts val="0"/>
                        </a:spcAft>
                        <a:buClrTx/>
                        <a:buSzTx/>
                        <a:buFontTx/>
                        <a:buNone/>
                        <a:tabLst/>
                        <a:defRPr/>
                      </a:pPr>
                      <a:r>
                        <a:rPr lang="en-US" sz="5000" b="0" kern="1200" dirty="0">
                          <a:solidFill>
                            <a:schemeClr val="bg1"/>
                          </a:solidFill>
                          <a:effectLst/>
                          <a:latin typeface="Times New Roman" panose="02020603050405020304" pitchFamily="18" charset="0"/>
                          <a:ea typeface="+mn-ea"/>
                          <a:cs typeface="Times New Roman" panose="02020603050405020304" pitchFamily="18" charset="0"/>
                        </a:rPr>
                        <a:t>College of STEM Symposium, March 25, 2025</a:t>
                      </a:r>
                    </a:p>
                    <a:p>
                      <a:pPr marL="0" marR="0" lvl="0" indent="0" algn="ctr" defTabSz="4389120" rtl="0" eaLnBrk="1" fontAlgn="auto" latinLnBrk="0" hangingPunct="1">
                        <a:lnSpc>
                          <a:spcPct val="100000"/>
                        </a:lnSpc>
                        <a:spcBef>
                          <a:spcPts val="0"/>
                        </a:spcBef>
                        <a:spcAft>
                          <a:spcPts val="0"/>
                        </a:spcAft>
                        <a:buClrTx/>
                        <a:buSzTx/>
                        <a:buFontTx/>
                        <a:buNone/>
                        <a:tabLst/>
                        <a:defRPr/>
                      </a:pPr>
                      <a:r>
                        <a:rPr lang="en-US" sz="5000" b="0" kern="1200" dirty="0">
                          <a:solidFill>
                            <a:schemeClr val="bg1"/>
                          </a:solidFill>
                          <a:effectLst/>
                          <a:latin typeface="Times New Roman" panose="02020603050405020304" pitchFamily="18" charset="0"/>
                          <a:ea typeface="+mn-ea"/>
                          <a:cs typeface="Times New Roman" panose="02020603050405020304" pitchFamily="18" charset="0"/>
                        </a:rPr>
                        <a:t>Clayton State University, Morrow, GA</a:t>
                      </a:r>
                    </a:p>
                    <a:p>
                      <a:pPr marL="0" marR="0" lvl="0" indent="0" algn="ctr" defTabSz="4389120" rtl="0" eaLnBrk="1" fontAlgn="auto" latinLnBrk="0" hangingPunct="1">
                        <a:lnSpc>
                          <a:spcPct val="100000"/>
                        </a:lnSpc>
                        <a:spcBef>
                          <a:spcPts val="0"/>
                        </a:spcBef>
                        <a:spcAft>
                          <a:spcPts val="0"/>
                        </a:spcAft>
                        <a:buClrTx/>
                        <a:buSzTx/>
                        <a:buFontTx/>
                        <a:buNone/>
                        <a:tabLst/>
                        <a:defRPr/>
                      </a:pPr>
                      <a:r>
                        <a:rPr lang="en-US" sz="4000" b="0" kern="1200" dirty="0">
                          <a:solidFill>
                            <a:schemeClr val="bg1"/>
                          </a:solidFill>
                          <a:effectLst/>
                          <a:latin typeface="Times New Roman" panose="02020603050405020304" pitchFamily="18" charset="0"/>
                          <a:ea typeface="+mn-ea"/>
                          <a:cs typeface="Times New Roman" panose="02020603050405020304" pitchFamily="18" charset="0"/>
                        </a:rPr>
                        <a:t>*Presenter. presenteremail@clayton.edu</a:t>
                      </a:r>
                      <a:endParaRPr lang="en-US" sz="2800" b="0" kern="1200" dirty="0">
                        <a:solidFill>
                          <a:schemeClr val="bg1"/>
                        </a:solidFill>
                        <a:effectLst/>
                        <a:latin typeface="Times New Roman" panose="02020603050405020304" pitchFamily="18" charset="0"/>
                        <a:ea typeface="+mn-ea"/>
                        <a:cs typeface="Times New Roman" panose="02020603050405020304" pitchFamily="18" charset="0"/>
                      </a:endParaRPr>
                    </a:p>
                  </a:txBody>
                  <a:tcP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41142287"/>
                  </a:ext>
                </a:extLst>
              </a:tr>
            </a:tbl>
          </a:graphicData>
        </a:graphic>
      </p:graphicFrame>
      <p:graphicFrame>
        <p:nvGraphicFramePr>
          <p:cNvPr id="17" name="Table 16">
            <a:extLst>
              <a:ext uri="{FF2B5EF4-FFF2-40B4-BE49-F238E27FC236}">
                <a16:creationId xmlns:a16="http://schemas.microsoft.com/office/drawing/2014/main" id="{484BD468-A86D-42FE-9846-40A9F2AB3E6B}"/>
              </a:ext>
            </a:extLst>
          </p:cNvPr>
          <p:cNvGraphicFramePr>
            <a:graphicFrameLocks noGrp="1"/>
          </p:cNvGraphicFramePr>
          <p:nvPr>
            <p:extLst>
              <p:ext uri="{D42A27DB-BD31-4B8C-83A1-F6EECF244321}">
                <p14:modId xmlns:p14="http://schemas.microsoft.com/office/powerpoint/2010/main" val="2161222011"/>
              </p:ext>
            </p:extLst>
          </p:nvPr>
        </p:nvGraphicFramePr>
        <p:xfrm>
          <a:off x="2877544" y="3865329"/>
          <a:ext cx="9282030" cy="12286036"/>
        </p:xfrm>
        <a:graphic>
          <a:graphicData uri="http://schemas.openxmlformats.org/drawingml/2006/table">
            <a:tbl>
              <a:tblPr firstRow="1" bandRow="1">
                <a:tableStyleId>{5C22544A-7EE6-4342-B048-85BDC9FD1C3A}</a:tableStyleId>
              </a:tblPr>
              <a:tblGrid>
                <a:gridCol w="9282030">
                  <a:extLst>
                    <a:ext uri="{9D8B030D-6E8A-4147-A177-3AD203B41FA5}">
                      <a16:colId xmlns:a16="http://schemas.microsoft.com/office/drawing/2014/main" val="1725656395"/>
                    </a:ext>
                  </a:extLst>
                </a:gridCol>
              </a:tblGrid>
              <a:tr h="559934">
                <a:tc>
                  <a:txBody>
                    <a:bodyPr/>
                    <a:lstStyle/>
                    <a:p>
                      <a:pPr algn="l"/>
                      <a:r>
                        <a:rPr lang="en-US" sz="2800" i="1" dirty="0">
                          <a:solidFill>
                            <a:schemeClr val="bg1"/>
                          </a:solidFill>
                          <a:latin typeface="Times New Roman" panose="02020603050405020304" pitchFamily="18" charset="0"/>
                          <a:cs typeface="Times New Roman" panose="02020603050405020304" pitchFamily="18" charset="0"/>
                        </a:rPr>
                        <a:t>Abstract</a:t>
                      </a:r>
                      <a:r>
                        <a:rPr lang="en-US" sz="2800" dirty="0">
                          <a:solidFill>
                            <a:schemeClr val="bg1"/>
                          </a:solidFill>
                          <a:latin typeface="Times New Roman" panose="02020603050405020304" pitchFamily="18" charset="0"/>
                          <a:cs typeface="Times New Roman" panose="02020603050405020304" pitchFamily="18" charset="0"/>
                        </a:rPr>
                        <a:t>: </a:t>
                      </a:r>
                      <a:r>
                        <a:rPr lang="en-US" sz="2400" b="0" dirty="0">
                          <a:solidFill>
                            <a:schemeClr val="bg1"/>
                          </a:solidFill>
                          <a:latin typeface="Times New Roman" panose="02020603050405020304" pitchFamily="18" charset="0"/>
                          <a:cs typeface="Times New Roman" panose="02020603050405020304" pitchFamily="18" charset="0"/>
                        </a:rPr>
                        <a:t>this is optional</a:t>
                      </a:r>
                      <a:r>
                        <a:rPr lang="en-US" sz="2800" b="0" dirty="0">
                          <a:solidFill>
                            <a:schemeClr val="bg1"/>
                          </a:solidFill>
                          <a:latin typeface="Times New Roman" panose="02020603050405020304" pitchFamily="18" charset="0"/>
                          <a:cs typeface="Times New Roman" panose="02020603050405020304" pitchFamily="18" charset="0"/>
                        </a:rPr>
                        <a:t> </a:t>
                      </a:r>
                      <a:endParaRPr lang="en-US" sz="2800" dirty="0">
                        <a:solidFill>
                          <a:schemeClr val="bg1"/>
                        </a:solidFill>
                        <a:latin typeface="Times New Roman" panose="02020603050405020304" pitchFamily="18" charset="0"/>
                        <a:cs typeface="Times New Roman" panose="02020603050405020304" pitchFamily="18" charset="0"/>
                      </a:endParaRPr>
                    </a:p>
                    <a:p>
                      <a:pPr algn="ctr"/>
                      <a:endParaRPr lang="en-US" sz="3200" dirty="0">
                        <a:solidFill>
                          <a:schemeClr val="bg1"/>
                        </a:solidFill>
                        <a:latin typeface="Times New Roman" panose="02020603050405020304" pitchFamily="18" charset="0"/>
                        <a:cs typeface="Times New Roman" panose="02020603050405020304" pitchFamily="18" charset="0"/>
                      </a:endParaRPr>
                    </a:p>
                    <a:p>
                      <a:pPr algn="ctr"/>
                      <a:r>
                        <a:rPr lang="en-US" sz="3200" dirty="0">
                          <a:solidFill>
                            <a:schemeClr val="bg1"/>
                          </a:solidFill>
                          <a:latin typeface="Times New Roman" panose="02020603050405020304" pitchFamily="18" charset="0"/>
                          <a:cs typeface="Times New Roman" panose="02020603050405020304" pitchFamily="18" charset="0"/>
                        </a:rPr>
                        <a:t>Introduction</a:t>
                      </a:r>
                    </a:p>
                  </a:txBody>
                  <a:tcPr>
                    <a:lnL w="12700" cmpd="sng">
                      <a:noFill/>
                    </a:lnL>
                    <a:lnR w="12700" cmpd="sng">
                      <a:noFill/>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6384221"/>
                  </a:ext>
                </a:extLst>
              </a:tr>
              <a:tr h="10335316">
                <a:tc>
                  <a:txBody>
                    <a:bodyPr/>
                    <a:lstStyle/>
                    <a:p>
                      <a:pPr marL="0" marR="0" lvl="0" indent="0" algn="l" defTabSz="2194560" rtl="0" eaLnBrk="1" fontAlgn="auto" latinLnBrk="0" hangingPunct="1">
                        <a:lnSpc>
                          <a:spcPct val="100000"/>
                        </a:lnSpc>
                        <a:spcBef>
                          <a:spcPts val="0"/>
                        </a:spcBef>
                        <a:spcAft>
                          <a:spcPts val="0"/>
                        </a:spcAft>
                        <a:buClrTx/>
                        <a:buSzTx/>
                        <a:buFontTx/>
                        <a:buNone/>
                        <a:tabLst/>
                        <a:defRPr/>
                      </a:pPr>
                      <a:r>
                        <a:rPr lang="en-US" sz="2400" kern="1200" dirty="0">
                          <a:solidFill>
                            <a:schemeClr val="bg1"/>
                          </a:solidFill>
                          <a:effectLst/>
                          <a:latin typeface="Times New Roman" panose="02020603050405020304" pitchFamily="18" charset="0"/>
                          <a:ea typeface="+mn-ea"/>
                          <a:cs typeface="Times New Roman" panose="02020603050405020304" pitchFamily="18" charset="0"/>
                        </a:rPr>
                        <a:t>    Use text font size between 24 and 28 for optimal viewing . The poster size is 48” by 36” (4’ by 3’), make sure that you have this setting when converting to high quality (print quality) pdf. 300 dpi or better is preferred.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87122512"/>
                  </a:ext>
                </a:extLst>
              </a:tr>
              <a:tr h="442053">
                <a:tc>
                  <a:txBody>
                    <a:bodyPr/>
                    <a:lstStyle/>
                    <a:p>
                      <a:pPr marL="0" marR="0" lvl="0" indent="0" algn="l" defTabSz="4389120" rtl="0" eaLnBrk="1" fontAlgn="auto" latinLnBrk="0" hangingPunct="1">
                        <a:lnSpc>
                          <a:spcPct val="100000"/>
                        </a:lnSpc>
                        <a:spcBef>
                          <a:spcPts val="0"/>
                        </a:spcBef>
                        <a:spcAft>
                          <a:spcPts val="0"/>
                        </a:spcAft>
                        <a:buClrTx/>
                        <a:buSzTx/>
                        <a:buFontTx/>
                        <a:buNone/>
                        <a:tabLst/>
                        <a:defRPr/>
                      </a:pPr>
                      <a:endParaRPr lang="en-US" sz="2400" kern="1200" dirty="0">
                        <a:solidFill>
                          <a:schemeClr val="bg1"/>
                        </a:solidFill>
                        <a:effectLst/>
                        <a:latin typeface="Times New Roman" panose="02020603050405020304" pitchFamily="18" charset="0"/>
                        <a:ea typeface="+mn-ea"/>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2202860"/>
                  </a:ext>
                </a:extLst>
              </a:tr>
            </a:tbl>
          </a:graphicData>
        </a:graphic>
      </p:graphicFrame>
      <p:graphicFrame>
        <p:nvGraphicFramePr>
          <p:cNvPr id="18" name="Table 17">
            <a:extLst>
              <a:ext uri="{FF2B5EF4-FFF2-40B4-BE49-F238E27FC236}">
                <a16:creationId xmlns:a16="http://schemas.microsoft.com/office/drawing/2014/main" id="{B07EB7E1-FCDD-4CF7-904A-20A77FFB23D8}"/>
              </a:ext>
            </a:extLst>
          </p:cNvPr>
          <p:cNvGraphicFramePr>
            <a:graphicFrameLocks noGrp="1"/>
          </p:cNvGraphicFramePr>
          <p:nvPr>
            <p:extLst>
              <p:ext uri="{D42A27DB-BD31-4B8C-83A1-F6EECF244321}">
                <p14:modId xmlns:p14="http://schemas.microsoft.com/office/powerpoint/2010/main" val="3836150547"/>
              </p:ext>
            </p:extLst>
          </p:nvPr>
        </p:nvGraphicFramePr>
        <p:xfrm>
          <a:off x="30308811" y="18570689"/>
          <a:ext cx="12862492" cy="13191348"/>
        </p:xfrm>
        <a:graphic>
          <a:graphicData uri="http://schemas.openxmlformats.org/drawingml/2006/table">
            <a:tbl>
              <a:tblPr firstRow="1" bandRow="1">
                <a:tableStyleId>{5C22544A-7EE6-4342-B048-85BDC9FD1C3A}</a:tableStyleId>
              </a:tblPr>
              <a:tblGrid>
                <a:gridCol w="12862492">
                  <a:extLst>
                    <a:ext uri="{9D8B030D-6E8A-4147-A177-3AD203B41FA5}">
                      <a16:colId xmlns:a16="http://schemas.microsoft.com/office/drawing/2014/main" val="4223872060"/>
                    </a:ext>
                  </a:extLst>
                </a:gridCol>
              </a:tblGrid>
              <a:tr h="611725">
                <a:tc>
                  <a:txBody>
                    <a:bodyPr/>
                    <a:lstStyle/>
                    <a:p>
                      <a:pPr algn="ctr"/>
                      <a:r>
                        <a:rPr lang="en-US" sz="3200" dirty="0">
                          <a:solidFill>
                            <a:schemeClr val="bg1"/>
                          </a:solidFill>
                          <a:latin typeface="Times New Roman" panose="02020603050405020304" pitchFamily="18" charset="0"/>
                          <a:cs typeface="Times New Roman" panose="02020603050405020304" pitchFamily="18" charset="0"/>
                        </a:rPr>
                        <a:t>Conclusion</a:t>
                      </a:r>
                    </a:p>
                    <a:p>
                      <a:pPr algn="ctr"/>
                      <a:endParaRPr lang="en-US" sz="3200" dirty="0">
                        <a:solidFill>
                          <a:schemeClr val="bg1"/>
                        </a:solidFill>
                        <a:latin typeface="Times New Roman" panose="02020603050405020304" pitchFamily="18" charset="0"/>
                        <a:cs typeface="Times New Roman" panose="02020603050405020304" pitchFamily="18" charset="0"/>
                      </a:endParaRPr>
                    </a:p>
                  </a:txBody>
                  <a:tcPr>
                    <a:lnL w="12700" cmpd="sng">
                      <a:noFill/>
                    </a:lnL>
                    <a:lnR w="12700" cmpd="sng">
                      <a:noFill/>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948600"/>
                  </a:ext>
                </a:extLst>
              </a:tr>
              <a:tr h="7101961">
                <a:tc>
                  <a:txBody>
                    <a:bodyPr/>
                    <a:lstStyle/>
                    <a:p>
                      <a:pPr marL="0" indent="0">
                        <a:lnSpc>
                          <a:spcPct val="100000"/>
                        </a:lnSpc>
                        <a:buFont typeface="Arial" panose="020B0604020202020204" pitchFamily="34" charset="0"/>
                        <a:buNone/>
                      </a:pPr>
                      <a:r>
                        <a:rPr lang="en-US" sz="2400" i="0" dirty="0">
                          <a:solidFill>
                            <a:schemeClr val="bg1"/>
                          </a:solidFill>
                          <a:latin typeface="Times New Roman" panose="02020603050405020304" pitchFamily="18" charset="0"/>
                          <a:cs typeface="Times New Roman" panose="02020603050405020304" pitchFamily="18" charset="0"/>
                        </a:rPr>
                        <a:t>    </a:t>
                      </a:r>
                      <a:r>
                        <a:rPr lang="en-US" sz="2800" i="0" dirty="0">
                          <a:solidFill>
                            <a:schemeClr val="bg1"/>
                          </a:solidFill>
                          <a:latin typeface="Times New Roman" panose="02020603050405020304" pitchFamily="18" charset="0"/>
                          <a:cs typeface="Times New Roman" panose="02020603050405020304" pitchFamily="18" charset="0"/>
                        </a:rPr>
                        <a:t>The measurements of the thing were success with 100% failure rate </a:t>
                      </a:r>
                      <a:r>
                        <a:rPr lang="en-US" sz="2800" i="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en-US" sz="2800" i="0" dirty="0">
                        <a:solidFill>
                          <a:schemeClr val="bg1"/>
                        </a:solidFill>
                        <a:latin typeface="Times New Roman" panose="02020603050405020304" pitchFamily="18" charset="0"/>
                        <a:cs typeface="Times New Roman" panose="02020603050405020304" pitchFamily="18" charset="0"/>
                      </a:endParaRPr>
                    </a:p>
                    <a:p>
                      <a:pPr marL="0" indent="0">
                        <a:lnSpc>
                          <a:spcPct val="100000"/>
                        </a:lnSpc>
                        <a:buFont typeface="Arial" panose="020B0604020202020204" pitchFamily="34" charset="0"/>
                        <a:buNone/>
                      </a:pPr>
                      <a:endParaRPr lang="en-US" sz="2800" i="0" dirty="0">
                        <a:solidFill>
                          <a:schemeClr val="bg1"/>
                        </a:solidFill>
                        <a:latin typeface="Times New Roman" panose="02020603050405020304" pitchFamily="18" charset="0"/>
                        <a:cs typeface="Times New Roman" panose="02020603050405020304" pitchFamily="18" charset="0"/>
                      </a:endParaRPr>
                    </a:p>
                    <a:p>
                      <a:pPr marL="0" indent="0">
                        <a:lnSpc>
                          <a:spcPct val="100000"/>
                        </a:lnSpc>
                        <a:buFont typeface="Arial" panose="020B0604020202020204" pitchFamily="34" charset="0"/>
                        <a:buNone/>
                      </a:pPr>
                      <a:endParaRPr lang="en-US" sz="2800" i="0" dirty="0">
                        <a:solidFill>
                          <a:schemeClr val="bg1"/>
                        </a:solidFill>
                        <a:latin typeface="Times New Roman" panose="02020603050405020304" pitchFamily="18" charset="0"/>
                        <a:cs typeface="Times New Roman" panose="02020603050405020304" pitchFamily="18" charset="0"/>
                      </a:endParaRPr>
                    </a:p>
                    <a:p>
                      <a:pPr marL="0" indent="0">
                        <a:lnSpc>
                          <a:spcPct val="100000"/>
                        </a:lnSpc>
                        <a:buFont typeface="Arial" panose="020B0604020202020204" pitchFamily="34" charset="0"/>
                        <a:buNone/>
                      </a:pPr>
                      <a:endParaRPr lang="en-US" sz="2800" i="0" dirty="0">
                        <a:solidFill>
                          <a:schemeClr val="bg1"/>
                        </a:solidFill>
                        <a:latin typeface="Times New Roman" panose="02020603050405020304" pitchFamily="18" charset="0"/>
                        <a:cs typeface="Times New Roman" panose="02020603050405020304" pitchFamily="18" charset="0"/>
                      </a:endParaRPr>
                    </a:p>
                    <a:p>
                      <a:pPr marL="0" indent="0">
                        <a:lnSpc>
                          <a:spcPct val="100000"/>
                        </a:lnSpc>
                        <a:buFont typeface="Arial" panose="020B0604020202020204" pitchFamily="34" charset="0"/>
                        <a:buNone/>
                      </a:pPr>
                      <a:endParaRPr lang="en-US" sz="2800" i="0" dirty="0">
                        <a:solidFill>
                          <a:schemeClr val="bg1"/>
                        </a:solidFill>
                        <a:latin typeface="Times New Roman" panose="02020603050405020304" pitchFamily="18" charset="0"/>
                        <a:cs typeface="Times New Roman" panose="02020603050405020304" pitchFamily="18" charset="0"/>
                      </a:endParaRPr>
                    </a:p>
                    <a:p>
                      <a:pPr marL="0" indent="0">
                        <a:lnSpc>
                          <a:spcPct val="100000"/>
                        </a:lnSpc>
                        <a:buFont typeface="Arial" panose="020B0604020202020204" pitchFamily="34" charset="0"/>
                        <a:buNone/>
                      </a:pPr>
                      <a:endParaRPr lang="en-US" sz="2800" i="0" dirty="0">
                        <a:solidFill>
                          <a:schemeClr val="bg1"/>
                        </a:solidFill>
                        <a:latin typeface="Times New Roman" panose="02020603050405020304" pitchFamily="18" charset="0"/>
                        <a:cs typeface="Times New Roman" panose="02020603050405020304" pitchFamily="18" charset="0"/>
                      </a:endParaRPr>
                    </a:p>
                    <a:p>
                      <a:pPr marL="0" indent="0">
                        <a:lnSpc>
                          <a:spcPct val="100000"/>
                        </a:lnSpc>
                        <a:buFont typeface="Arial" panose="020B0604020202020204" pitchFamily="34" charset="0"/>
                        <a:buNone/>
                      </a:pPr>
                      <a:endParaRPr lang="en-US" sz="28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800" b="1" i="0" dirty="0">
                          <a:solidFill>
                            <a:schemeClr val="bg1"/>
                          </a:solidFill>
                          <a:latin typeface="Times New Roman" panose="02020603050405020304" pitchFamily="18" charset="0"/>
                          <a:cs typeface="Times New Roman" panose="02020603050405020304" pitchFamily="18" charset="0"/>
                        </a:rPr>
                        <a:t>Further plans</a:t>
                      </a:r>
                    </a:p>
                    <a:p>
                      <a:pPr marL="0" indent="-571500">
                        <a:lnSpc>
                          <a:spcPct val="100000"/>
                        </a:lnSpc>
                        <a:buFont typeface="Arial" panose="020B0604020202020204" pitchFamily="34" charset="0"/>
                        <a:buChar char="•"/>
                      </a:pPr>
                      <a:r>
                        <a:rPr lang="en-US" sz="2400" i="0" dirty="0">
                          <a:solidFill>
                            <a:schemeClr val="bg1"/>
                          </a:solidFill>
                          <a:latin typeface="Times New Roman" panose="02020603050405020304" pitchFamily="18" charset="0"/>
                          <a:cs typeface="Times New Roman" panose="02020603050405020304" pitchFamily="18" charset="0"/>
                        </a:rPr>
                        <a:t>Any plans?</a:t>
                      </a:r>
                    </a:p>
                  </a:txBody>
                  <a:tcPr>
                    <a:lnL w="12700" cmpd="sng">
                      <a:noFill/>
                    </a:lnL>
                    <a:lnR w="12700" cmpd="sng">
                      <a:noFill/>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24589099"/>
                  </a:ext>
                </a:extLst>
              </a:tr>
              <a:tr h="611725">
                <a:tc>
                  <a:txBody>
                    <a:bodyPr/>
                    <a:lstStyle/>
                    <a:p>
                      <a:pPr algn="ctr"/>
                      <a:r>
                        <a:rPr lang="en-US" sz="3200" b="1" dirty="0">
                          <a:solidFill>
                            <a:schemeClr val="bg1"/>
                          </a:solidFill>
                          <a:latin typeface="Times New Roman" panose="02020603050405020304" pitchFamily="18" charset="0"/>
                          <a:cs typeface="Times New Roman" panose="02020603050405020304" pitchFamily="18" charset="0"/>
                        </a:rPr>
                        <a:t>References</a:t>
                      </a:r>
                    </a:p>
                  </a:txBody>
                  <a:tcPr>
                    <a:lnL w="12700" cmpd="sng">
                      <a:noFill/>
                    </a:lnL>
                    <a:lnR w="12700" cmpd="sng">
                      <a:noFill/>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12790945"/>
                  </a:ext>
                </a:extLst>
              </a:tr>
              <a:tr h="4410862">
                <a:tc>
                  <a:txBody>
                    <a:bodyPr/>
                    <a:lstStyle/>
                    <a:p>
                      <a:pPr marL="0" lvl="0" indent="0">
                        <a:buFont typeface="+mj-lt"/>
                        <a:buNone/>
                      </a:pPr>
                      <a:endParaRPr lang="en-US" sz="2800" kern="1200" dirty="0">
                        <a:solidFill>
                          <a:schemeClr val="bg1"/>
                        </a:solidFill>
                        <a:effectLst/>
                        <a:latin typeface="Times New Roman" panose="02020603050405020304" pitchFamily="18" charset="0"/>
                        <a:ea typeface="+mn-ea"/>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[1] Use IEEE style references. Reference for that Figure 2</a:t>
                      </a:r>
                    </a:p>
                  </a:txBody>
                  <a:tcPr>
                    <a:lnL w="12700" cmpd="sng">
                      <a:noFill/>
                    </a:lnL>
                    <a:lnR w="12700" cmpd="sng">
                      <a:noFill/>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7578199"/>
                  </a:ext>
                </a:extLst>
              </a:tr>
            </a:tbl>
          </a:graphicData>
        </a:graphic>
      </p:graphicFrame>
      <p:graphicFrame>
        <p:nvGraphicFramePr>
          <p:cNvPr id="19" name="Table 18">
            <a:extLst>
              <a:ext uri="{FF2B5EF4-FFF2-40B4-BE49-F238E27FC236}">
                <a16:creationId xmlns:a16="http://schemas.microsoft.com/office/drawing/2014/main" id="{24068F95-550B-443A-950C-FAEF06F399E1}"/>
              </a:ext>
            </a:extLst>
          </p:cNvPr>
          <p:cNvGraphicFramePr>
            <a:graphicFrameLocks noGrp="1"/>
          </p:cNvGraphicFramePr>
          <p:nvPr>
            <p:extLst>
              <p:ext uri="{D42A27DB-BD31-4B8C-83A1-F6EECF244321}">
                <p14:modId xmlns:p14="http://schemas.microsoft.com/office/powerpoint/2010/main" val="2404295104"/>
              </p:ext>
            </p:extLst>
          </p:nvPr>
        </p:nvGraphicFramePr>
        <p:xfrm>
          <a:off x="1408177" y="12678217"/>
          <a:ext cx="12941253" cy="11980169"/>
        </p:xfrm>
        <a:graphic>
          <a:graphicData uri="http://schemas.openxmlformats.org/drawingml/2006/table">
            <a:tbl>
              <a:tblPr firstRow="1" bandRow="1">
                <a:tableStyleId>{5C22544A-7EE6-4342-B048-85BDC9FD1C3A}</a:tableStyleId>
              </a:tblPr>
              <a:tblGrid>
                <a:gridCol w="12941253">
                  <a:extLst>
                    <a:ext uri="{9D8B030D-6E8A-4147-A177-3AD203B41FA5}">
                      <a16:colId xmlns:a16="http://schemas.microsoft.com/office/drawing/2014/main" val="1510648571"/>
                    </a:ext>
                  </a:extLst>
                </a:gridCol>
              </a:tblGrid>
              <a:tr h="613984">
                <a:tc>
                  <a:txBody>
                    <a:bodyPr/>
                    <a:lstStyle/>
                    <a:p>
                      <a:pPr algn="ctr"/>
                      <a:r>
                        <a:rPr lang="en-US" sz="3200" dirty="0">
                          <a:solidFill>
                            <a:schemeClr val="bg1"/>
                          </a:solidFill>
                          <a:latin typeface="Times New Roman" panose="02020603050405020304" pitchFamily="18" charset="0"/>
                          <a:cs typeface="Times New Roman" panose="02020603050405020304" pitchFamily="18" charset="0"/>
                        </a:rPr>
                        <a:t>Experimental Setup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77127500"/>
                  </a:ext>
                </a:extLst>
              </a:tr>
              <a:tr h="11366185">
                <a:tc>
                  <a:txBody>
                    <a:bodyPr/>
                    <a:lstStyle/>
                    <a:p>
                      <a:pPr>
                        <a:lnSpc>
                          <a:spcPct val="100000"/>
                        </a:lnSpc>
                        <a:spcAft>
                          <a:spcPts val="600"/>
                        </a:spcAft>
                      </a:pPr>
                      <a:r>
                        <a:rPr lang="en-US" sz="2400" b="0" kern="1200" dirty="0">
                          <a:solidFill>
                            <a:schemeClr val="bg1"/>
                          </a:solidFill>
                          <a:effectLst/>
                          <a:latin typeface="Times New Roman" panose="02020603050405020304" pitchFamily="18" charset="0"/>
                          <a:ea typeface="+mn-ea"/>
                          <a:cs typeface="Times New Roman" panose="02020603050405020304" pitchFamily="18" charset="0"/>
                        </a:rPr>
                        <a:t>    The experimental setup was built in the something shown in Figure 2. Refer to all figures and tables in text.</a:t>
                      </a: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2400" b="0"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ctr" defTabSz="2194560" rtl="0" eaLnBrk="1" fontAlgn="auto" latinLnBrk="0" hangingPunct="1">
                        <a:lnSpc>
                          <a:spcPct val="100000"/>
                        </a:lnSpc>
                        <a:spcBef>
                          <a:spcPts val="0"/>
                        </a:spcBef>
                        <a:spcAft>
                          <a:spcPts val="600"/>
                        </a:spcAft>
                        <a:buClrTx/>
                        <a:buSzTx/>
                        <a:buFontTx/>
                        <a:buNone/>
                        <a:tabLst/>
                        <a:defRPr/>
                      </a:pPr>
                      <a:r>
                        <a:rPr lang="en-US" sz="2400" b="1" i="1" dirty="0">
                          <a:solidFill>
                            <a:schemeClr val="bg1"/>
                          </a:solidFill>
                          <a:latin typeface="Times New Roman" panose="02020603050405020304" pitchFamily="18" charset="0"/>
                          <a:cs typeface="Times New Roman" panose="02020603050405020304" pitchFamily="18" charset="0"/>
                        </a:rPr>
                        <a:t>Figure 2: </a:t>
                      </a:r>
                      <a:r>
                        <a:rPr lang="en-US" sz="2400" i="1" dirty="0">
                          <a:solidFill>
                            <a:schemeClr val="bg1"/>
                          </a:solidFill>
                          <a:latin typeface="Times New Roman" panose="02020603050405020304" pitchFamily="18" charset="0"/>
                          <a:cs typeface="Times New Roman" panose="02020603050405020304" pitchFamily="18" charset="0"/>
                        </a:rPr>
                        <a:t>Overview of the experimental setup. This is the most preferred caption style. Large images should be placed like this with no text around them. Can include attribution here as [1] instead.</a:t>
                      </a:r>
                      <a:endParaRPr lang="en-US" sz="2400" b="1" i="1" dirty="0">
                        <a:solidFill>
                          <a:schemeClr val="bg1"/>
                        </a:solidFill>
                        <a:latin typeface="Times New Roman" panose="02020603050405020304" pitchFamily="18" charset="0"/>
                        <a:cs typeface="Times New Roman" panose="02020603050405020304" pitchFamily="18" charset="0"/>
                      </a:endParaRP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33979890"/>
                  </a:ext>
                </a:extLst>
              </a:tr>
            </a:tbl>
          </a:graphicData>
        </a:graphic>
      </p:graphicFrame>
      <p:grpSp>
        <p:nvGrpSpPr>
          <p:cNvPr id="10" name="Group 9"/>
          <p:cNvGrpSpPr/>
          <p:nvPr/>
        </p:nvGrpSpPr>
        <p:grpSpPr>
          <a:xfrm>
            <a:off x="15477918" y="4111059"/>
            <a:ext cx="13019977" cy="14552384"/>
            <a:chOff x="16012914" y="25611370"/>
            <a:chExt cx="12888138" cy="756866"/>
          </a:xfrm>
        </p:grpSpPr>
        <p:sp>
          <p:nvSpPr>
            <p:cNvPr id="52" name="TextBox 51">
              <a:extLst>
                <a:ext uri="{FF2B5EF4-FFF2-40B4-BE49-F238E27FC236}">
                  <a16:creationId xmlns:a16="http://schemas.microsoft.com/office/drawing/2014/main" id="{F55C222D-4216-4C77-9B05-42490EEE8C6E}"/>
                </a:ext>
              </a:extLst>
            </p:cNvPr>
            <p:cNvSpPr txBox="1"/>
            <p:nvPr/>
          </p:nvSpPr>
          <p:spPr>
            <a:xfrm>
              <a:off x="18553602" y="25695888"/>
              <a:ext cx="9595449" cy="24011"/>
            </a:xfrm>
            <a:prstGeom prst="rect">
              <a:avLst/>
            </a:prstGeom>
            <a:noFill/>
          </p:spPr>
          <p:txBody>
            <a:bodyPr wrap="square" rtlCol="0">
              <a:spAutoFit/>
            </a:bodyPr>
            <a:lstStyle/>
            <a:p>
              <a:r>
                <a:rPr lang="en-US" sz="2400" b="1" i="1" dirty="0">
                  <a:solidFill>
                    <a:schemeClr val="bg1"/>
                  </a:solidFill>
                  <a:latin typeface="Times New Roman" panose="02020603050405020304" pitchFamily="18" charset="0"/>
                  <a:cs typeface="Times New Roman" panose="02020603050405020304" pitchFamily="18" charset="0"/>
                </a:rPr>
                <a:t>Table 1: </a:t>
              </a:r>
              <a:r>
                <a:rPr lang="en-US" sz="2400" i="1" dirty="0">
                  <a:solidFill>
                    <a:schemeClr val="bg1"/>
                  </a:solidFill>
                  <a:latin typeface="Times New Roman" panose="02020603050405020304" pitchFamily="18" charset="0"/>
                  <a:cs typeface="Times New Roman" panose="02020603050405020304" pitchFamily="18" charset="0"/>
                </a:rPr>
                <a:t>Table caption should be ON TOP. NO SCREENSHOTS for tables!</a:t>
              </a:r>
              <a:endParaRPr lang="en-US" sz="2400" dirty="0">
                <a:solidFill>
                  <a:schemeClr val="bg1"/>
                </a:solidFill>
              </a:endParaRPr>
            </a:p>
          </p:txBody>
        </p:sp>
        <p:sp>
          <p:nvSpPr>
            <p:cNvPr id="61" name="TextBox 60">
              <a:extLst>
                <a:ext uri="{FF2B5EF4-FFF2-40B4-BE49-F238E27FC236}">
                  <a16:creationId xmlns:a16="http://schemas.microsoft.com/office/drawing/2014/main" id="{505ABA09-4EEB-4A01-AB22-0A6FC02695FE}"/>
                </a:ext>
              </a:extLst>
            </p:cNvPr>
            <p:cNvSpPr txBox="1"/>
            <p:nvPr/>
          </p:nvSpPr>
          <p:spPr>
            <a:xfrm>
              <a:off x="16012914" y="26344225"/>
              <a:ext cx="12862492" cy="24011"/>
            </a:xfrm>
            <a:prstGeom prst="rect">
              <a:avLst/>
            </a:prstGeom>
            <a:noFill/>
          </p:spPr>
          <p:txBody>
            <a:bodyPr wrap="square" rtlCol="0">
              <a:spAutoFit/>
            </a:bodyPr>
            <a:lstStyle/>
            <a:p>
              <a:pPr>
                <a:lnSpc>
                  <a:spcPct val="100000"/>
                </a:lnSpc>
                <a:spcAft>
                  <a:spcPts val="600"/>
                </a:spcAft>
              </a:pPr>
              <a:r>
                <a:rPr lang="en-US" sz="2400" b="0" i="0" kern="1200" dirty="0">
                  <a:solidFill>
                    <a:schemeClr val="bg1"/>
                  </a:solidFill>
                  <a:effectLst/>
                  <a:latin typeface="Times New Roman" panose="02020603050405020304" pitchFamily="18" charset="0"/>
                  <a:ea typeface="+mn-ea"/>
                  <a:cs typeface="Times New Roman" panose="02020603050405020304" pitchFamily="18" charset="0"/>
                </a:rPr>
                <a:t>	From Figure 8 we</a:t>
              </a:r>
            </a:p>
          </p:txBody>
        </p:sp>
        <p:sp>
          <p:nvSpPr>
            <p:cNvPr id="2" name="TextBox 1">
              <a:extLst>
                <a:ext uri="{FF2B5EF4-FFF2-40B4-BE49-F238E27FC236}">
                  <a16:creationId xmlns:a16="http://schemas.microsoft.com/office/drawing/2014/main" id="{A6FC98BF-1A65-9CB4-2FEC-41F2F6F1402D}"/>
                </a:ext>
              </a:extLst>
            </p:cNvPr>
            <p:cNvSpPr txBox="1"/>
            <p:nvPr/>
          </p:nvSpPr>
          <p:spPr>
            <a:xfrm>
              <a:off x="16038560" y="25611370"/>
              <a:ext cx="12862492" cy="24011"/>
            </a:xfrm>
            <a:prstGeom prst="rect">
              <a:avLst/>
            </a:prstGeom>
            <a:noFill/>
          </p:spPr>
          <p:txBody>
            <a:bodyPr wrap="square" rtlCol="0">
              <a:spAutoFit/>
            </a:bodyPr>
            <a:lstStyle/>
            <a:p>
              <a:pPr>
                <a:lnSpc>
                  <a:spcPct val="100000"/>
                </a:lnSpc>
                <a:spcAft>
                  <a:spcPts val="600"/>
                </a:spcAft>
              </a:pPr>
              <a:r>
                <a:rPr lang="en-US" sz="2400" b="0" i="0" kern="1200" dirty="0">
                  <a:solidFill>
                    <a:schemeClr val="bg1"/>
                  </a:solidFill>
                  <a:effectLst/>
                  <a:latin typeface="Times New Roman" panose="02020603050405020304" pitchFamily="18" charset="0"/>
                  <a:ea typeface="+mn-ea"/>
                  <a:cs typeface="Times New Roman" panose="02020603050405020304" pitchFamily="18" charset="0"/>
                </a:rPr>
                <a:t>Some text here about Table 1 perhaps.</a:t>
              </a:r>
            </a:p>
          </p:txBody>
        </p:sp>
      </p:grpSp>
      <p:pic>
        <p:nvPicPr>
          <p:cNvPr id="7" name="Picture 6">
            <a:extLst>
              <a:ext uri="{FF2B5EF4-FFF2-40B4-BE49-F238E27FC236}">
                <a16:creationId xmlns:a16="http://schemas.microsoft.com/office/drawing/2014/main" id="{9DAE2C88-56D3-403E-B858-87221B898BC1}"/>
              </a:ext>
            </a:extLst>
          </p:cNvPr>
          <p:cNvPicPr>
            <a:picLocks noChangeAspect="1"/>
          </p:cNvPicPr>
          <p:nvPr/>
        </p:nvPicPr>
        <p:blipFill>
          <a:blip r:embed="rId2" cstate="screen">
            <a:extLst>
              <a:ext uri="{28A0092B-C50C-407E-A947-70E740481C1C}">
                <a14:useLocalDpi xmlns:a14="http://schemas.microsoft.com/office/drawing/2010/main"/>
              </a:ext>
              <a:ext uri="{837473B0-CC2E-450A-ABE3-18F120FF3D39}">
                <a1611:picAttrSrcUrl xmlns:a1611="http://schemas.microsoft.com/office/drawing/2016/11/main" r:id="rId3"/>
              </a:ext>
            </a:extLst>
          </a:blip>
          <a:srcRect/>
          <a:stretch/>
        </p:blipFill>
        <p:spPr>
          <a:xfrm rot="5400000">
            <a:off x="298024" y="5240372"/>
            <a:ext cx="2948022" cy="2211017"/>
          </a:xfrm>
          <a:prstGeom prst="rect">
            <a:avLst/>
          </a:prstGeom>
        </p:spPr>
      </p:pic>
      <p:sp>
        <p:nvSpPr>
          <p:cNvPr id="20" name="TextBox 19">
            <a:extLst>
              <a:ext uri="{FF2B5EF4-FFF2-40B4-BE49-F238E27FC236}">
                <a16:creationId xmlns:a16="http://schemas.microsoft.com/office/drawing/2014/main" id="{12CD6991-92B0-4AC4-BC8F-C3E0C0CA4A63}"/>
              </a:ext>
            </a:extLst>
          </p:cNvPr>
          <p:cNvSpPr txBox="1"/>
          <p:nvPr/>
        </p:nvSpPr>
        <p:spPr>
          <a:xfrm>
            <a:off x="54789" y="8523488"/>
            <a:ext cx="3412411" cy="1634490"/>
          </a:xfrm>
          <a:prstGeom prst="roundRect">
            <a:avLst/>
          </a:prstGeom>
          <a:solidFill>
            <a:schemeClr val="tx1"/>
          </a:solidFill>
          <a:ln>
            <a:headEnd type="none" w="med" len="med"/>
            <a:tailEnd type="none" w="med" len="med"/>
            <a:extLst>
              <a:ext uri="{C807C97D-BFC1-408E-A445-0C87EB9F89A2}">
                <ask:lineSketchStyleProps xmlns:ask="http://schemas.microsoft.com/office/drawing/2018/sketchyshapes" sd="682689852">
                  <a:custGeom>
                    <a:avLst/>
                    <a:gdLst>
                      <a:gd name="connsiteX0" fmla="*/ 0 w 3412411"/>
                      <a:gd name="connsiteY0" fmla="*/ 568747 h 4732020"/>
                      <a:gd name="connsiteX1" fmla="*/ 568747 w 3412411"/>
                      <a:gd name="connsiteY1" fmla="*/ 0 h 4732020"/>
                      <a:gd name="connsiteX2" fmla="*/ 2843664 w 3412411"/>
                      <a:gd name="connsiteY2" fmla="*/ 0 h 4732020"/>
                      <a:gd name="connsiteX3" fmla="*/ 3412411 w 3412411"/>
                      <a:gd name="connsiteY3" fmla="*/ 568747 h 4732020"/>
                      <a:gd name="connsiteX4" fmla="*/ 3412411 w 3412411"/>
                      <a:gd name="connsiteY4" fmla="*/ 4163273 h 4732020"/>
                      <a:gd name="connsiteX5" fmla="*/ 2843664 w 3412411"/>
                      <a:gd name="connsiteY5" fmla="*/ 4732020 h 4732020"/>
                      <a:gd name="connsiteX6" fmla="*/ 568747 w 3412411"/>
                      <a:gd name="connsiteY6" fmla="*/ 4732020 h 4732020"/>
                      <a:gd name="connsiteX7" fmla="*/ 0 w 3412411"/>
                      <a:gd name="connsiteY7" fmla="*/ 4163273 h 4732020"/>
                      <a:gd name="connsiteX8" fmla="*/ 0 w 3412411"/>
                      <a:gd name="connsiteY8" fmla="*/ 568747 h 473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2411" h="4732020" extrusionOk="0">
                        <a:moveTo>
                          <a:pt x="0" y="568747"/>
                        </a:moveTo>
                        <a:cubicBezTo>
                          <a:pt x="-5666" y="204215"/>
                          <a:pt x="230858" y="-30859"/>
                          <a:pt x="568747" y="0"/>
                        </a:cubicBezTo>
                        <a:cubicBezTo>
                          <a:pt x="1146840" y="154348"/>
                          <a:pt x="1737947" y="-104843"/>
                          <a:pt x="2843664" y="0"/>
                        </a:cubicBezTo>
                        <a:cubicBezTo>
                          <a:pt x="3163186" y="-5255"/>
                          <a:pt x="3411611" y="273632"/>
                          <a:pt x="3412411" y="568747"/>
                        </a:cubicBezTo>
                        <a:cubicBezTo>
                          <a:pt x="3485194" y="1318860"/>
                          <a:pt x="3322169" y="2450438"/>
                          <a:pt x="3412411" y="4163273"/>
                        </a:cubicBezTo>
                        <a:cubicBezTo>
                          <a:pt x="3448184" y="4453863"/>
                          <a:pt x="3102858" y="4715487"/>
                          <a:pt x="2843664" y="4732020"/>
                        </a:cubicBezTo>
                        <a:cubicBezTo>
                          <a:pt x="1787278" y="4623661"/>
                          <a:pt x="1674024" y="4836312"/>
                          <a:pt x="568747" y="4732020"/>
                        </a:cubicBezTo>
                        <a:cubicBezTo>
                          <a:pt x="255036" y="4784575"/>
                          <a:pt x="-34640" y="4502703"/>
                          <a:pt x="0" y="4163273"/>
                        </a:cubicBezTo>
                        <a:cubicBezTo>
                          <a:pt x="-152832" y="3222065"/>
                          <a:pt x="119327" y="1535604"/>
                          <a:pt x="0" y="568747"/>
                        </a:cubicBezTo>
                        <a:close/>
                      </a:path>
                    </a:pathLst>
                  </a:custGeom>
                  <ask:type>
                    <ask:lineSketchNone/>
                  </ask:type>
                </ask:lineSketchStyleProps>
              </a:ext>
            </a:extLst>
          </a:ln>
        </p:spPr>
        <p:style>
          <a:lnRef idx="1">
            <a:schemeClr val="dk1"/>
          </a:lnRef>
          <a:fillRef idx="2">
            <a:schemeClr val="dk1"/>
          </a:fillRef>
          <a:effectRef idx="1">
            <a:schemeClr val="dk1"/>
          </a:effectRef>
          <a:fontRef idx="minor">
            <a:schemeClr val="dk1"/>
          </a:fontRef>
        </p:style>
        <p:txBody>
          <a:bodyPr wrap="square" lIns="0" tIns="0" rIns="0" bIns="0" rtlCol="0">
            <a:spAutoFit/>
          </a:bodyPr>
          <a:lstStyle/>
          <a:p>
            <a:r>
              <a:rPr lang="en-US" sz="2400" dirty="0">
                <a:solidFill>
                  <a:schemeClr val="bg1"/>
                </a:solidFill>
                <a:latin typeface="Times New Roman" panose="02020603050405020304" pitchFamily="18" charset="0"/>
                <a:cs typeface="Times New Roman" panose="02020603050405020304" pitchFamily="18" charset="0"/>
              </a:rPr>
              <a:t>Figure 1a: a sample of organic liquid under the UV light. Small images can be placed around text.</a:t>
            </a:r>
          </a:p>
        </p:txBody>
      </p:sp>
      <p:graphicFrame>
        <p:nvGraphicFramePr>
          <p:cNvPr id="48" name="Table 47">
            <a:extLst>
              <a:ext uri="{FF2B5EF4-FFF2-40B4-BE49-F238E27FC236}">
                <a16:creationId xmlns:a16="http://schemas.microsoft.com/office/drawing/2014/main" id="{E5605636-A09A-441C-A754-2BFBD564DFED}"/>
              </a:ext>
            </a:extLst>
          </p:cNvPr>
          <p:cNvGraphicFramePr>
            <a:graphicFrameLocks noGrp="1"/>
          </p:cNvGraphicFramePr>
          <p:nvPr>
            <p:extLst>
              <p:ext uri="{D42A27DB-BD31-4B8C-83A1-F6EECF244321}">
                <p14:modId xmlns:p14="http://schemas.microsoft.com/office/powerpoint/2010/main" val="2548254667"/>
              </p:ext>
            </p:extLst>
          </p:nvPr>
        </p:nvGraphicFramePr>
        <p:xfrm>
          <a:off x="1613353" y="25061626"/>
          <a:ext cx="12530903" cy="1097280"/>
        </p:xfrm>
        <a:graphic>
          <a:graphicData uri="http://schemas.openxmlformats.org/drawingml/2006/table">
            <a:tbl>
              <a:tblPr firstRow="1" bandRow="1">
                <a:tableStyleId>{5C22544A-7EE6-4342-B048-85BDC9FD1C3A}</a:tableStyleId>
              </a:tblPr>
              <a:tblGrid>
                <a:gridCol w="12530903">
                  <a:extLst>
                    <a:ext uri="{9D8B030D-6E8A-4147-A177-3AD203B41FA5}">
                      <a16:colId xmlns:a16="http://schemas.microsoft.com/office/drawing/2014/main" val="1510648571"/>
                    </a:ext>
                  </a:extLst>
                </a:gridCol>
              </a:tblGrid>
              <a:tr h="322443">
                <a:tc>
                  <a:txBody>
                    <a:bodyPr/>
                    <a:lstStyle/>
                    <a:p>
                      <a:pPr algn="ctr"/>
                      <a:r>
                        <a:rPr lang="en-US" sz="3200" dirty="0">
                          <a:solidFill>
                            <a:schemeClr val="bg1"/>
                          </a:solidFill>
                          <a:latin typeface="Times New Roman" panose="02020603050405020304" pitchFamily="18" charset="0"/>
                          <a:cs typeface="Times New Roman" panose="02020603050405020304" pitchFamily="18" charset="0"/>
                        </a:rPr>
                        <a:t>Experimental Results</a:t>
                      </a:r>
                    </a:p>
                  </a:txBody>
                  <a:tcPr>
                    <a:lnL w="12700" cmpd="sng">
                      <a:noFill/>
                    </a:lnL>
                    <a:lnR w="12700" cmpd="sng">
                      <a:noFill/>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77127500"/>
                  </a:ext>
                </a:extLst>
              </a:tr>
              <a:tr h="303101">
                <a:tc>
                  <a:txBody>
                    <a:bodyPr/>
                    <a:lstStyle/>
                    <a:p>
                      <a:pPr>
                        <a:lnSpc>
                          <a:spcPct val="100000"/>
                        </a:lnSpc>
                        <a:spcAft>
                          <a:spcPts val="600"/>
                        </a:spcAft>
                      </a:pPr>
                      <a:endParaRPr lang="en-US" sz="2800" b="0" kern="1200" dirty="0">
                        <a:solidFill>
                          <a:schemeClr val="bg1"/>
                        </a:solidFill>
                        <a:effectLst/>
                        <a:latin typeface="Times New Roman" panose="02020603050405020304" pitchFamily="18" charset="0"/>
                        <a:ea typeface="+mn-ea"/>
                        <a:cs typeface="Times New Roman" panose="02020603050405020304" pitchFamily="18" charset="0"/>
                      </a:endParaRPr>
                    </a:p>
                  </a:txBody>
                  <a:tcPr>
                    <a:lnL w="12700" cmpd="sng">
                      <a:noFill/>
                    </a:lnL>
                    <a:lnR w="12700" cmpd="sng">
                      <a:noFill/>
                    </a:lnR>
                    <a:lnT w="381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33979890"/>
                  </a:ext>
                </a:extLst>
              </a:tr>
            </a:tbl>
          </a:graphicData>
        </a:graphic>
      </p:graphicFrame>
      <p:graphicFrame>
        <p:nvGraphicFramePr>
          <p:cNvPr id="41" name="Table 40">
            <a:extLst>
              <a:ext uri="{FF2B5EF4-FFF2-40B4-BE49-F238E27FC236}">
                <a16:creationId xmlns:a16="http://schemas.microsoft.com/office/drawing/2014/main" id="{BDFBDF92-572A-468B-B3EC-F1FEC5885505}"/>
              </a:ext>
            </a:extLst>
          </p:cNvPr>
          <p:cNvGraphicFramePr>
            <a:graphicFrameLocks noGrp="1"/>
          </p:cNvGraphicFramePr>
          <p:nvPr>
            <p:extLst>
              <p:ext uri="{D42A27DB-BD31-4B8C-83A1-F6EECF244321}">
                <p14:modId xmlns:p14="http://schemas.microsoft.com/office/powerpoint/2010/main" val="2049614067"/>
              </p:ext>
            </p:extLst>
          </p:nvPr>
        </p:nvGraphicFramePr>
        <p:xfrm>
          <a:off x="30318056" y="3862530"/>
          <a:ext cx="12862492" cy="13944600"/>
        </p:xfrm>
        <a:graphic>
          <a:graphicData uri="http://schemas.openxmlformats.org/drawingml/2006/table">
            <a:tbl>
              <a:tblPr firstRow="1" bandRow="1">
                <a:tableStyleId>{5C22544A-7EE6-4342-B048-85BDC9FD1C3A}</a:tableStyleId>
              </a:tblPr>
              <a:tblGrid>
                <a:gridCol w="12862492">
                  <a:extLst>
                    <a:ext uri="{9D8B030D-6E8A-4147-A177-3AD203B41FA5}">
                      <a16:colId xmlns:a16="http://schemas.microsoft.com/office/drawing/2014/main" val="1510648571"/>
                    </a:ext>
                  </a:extLst>
                </a:gridCol>
              </a:tblGrid>
              <a:tr h="434007">
                <a:tc>
                  <a:txBody>
                    <a:bodyPr/>
                    <a:lstStyle/>
                    <a:p>
                      <a:pPr algn="ctr"/>
                      <a:r>
                        <a:rPr lang="en-US" sz="3200" dirty="0">
                          <a:solidFill>
                            <a:schemeClr val="bg1"/>
                          </a:solidFill>
                          <a:latin typeface="Times New Roman" panose="02020603050405020304" pitchFamily="18" charset="0"/>
                          <a:cs typeface="Times New Roman" panose="02020603050405020304" pitchFamily="18" charset="0"/>
                        </a:rPr>
                        <a:t>Experimental Results</a:t>
                      </a:r>
                    </a:p>
                  </a:txBody>
                  <a:tcPr>
                    <a:lnL w="12700" cmpd="sng">
                      <a:noFill/>
                    </a:lnL>
                    <a:lnR w="12700" cmpd="sng">
                      <a:noFill/>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77127500"/>
                  </a:ext>
                </a:extLst>
              </a:tr>
              <a:tr h="9028015">
                <a:tc>
                  <a:txBody>
                    <a:bodyPr/>
                    <a:lstStyle/>
                    <a:p>
                      <a:pPr marL="0" marR="0" lvl="0" indent="0" algn="l" defTabSz="2194560" rtl="0" eaLnBrk="1" fontAlgn="auto" latinLnBrk="0" hangingPunct="1">
                        <a:lnSpc>
                          <a:spcPct val="100000"/>
                        </a:lnSpc>
                        <a:spcBef>
                          <a:spcPts val="0"/>
                        </a:spcBef>
                        <a:spcAft>
                          <a:spcPts val="600"/>
                        </a:spcAft>
                        <a:buClrTx/>
                        <a:buSzTx/>
                        <a:buFontTx/>
                        <a:buNone/>
                        <a:tabLst/>
                        <a:defRPr/>
                      </a:pPr>
                      <a:r>
                        <a:rPr lang="en-US" sz="2800" b="0" i="0" kern="1200" dirty="0">
                          <a:solidFill>
                            <a:schemeClr val="bg1"/>
                          </a:solidFill>
                          <a:effectLst/>
                          <a:latin typeface="Times New Roman" panose="02020603050405020304" pitchFamily="18" charset="0"/>
                          <a:ea typeface="+mn-ea"/>
                          <a:cs typeface="Times New Roman" panose="02020603050405020304" pitchFamily="18" charset="0"/>
                        </a:rPr>
                        <a:t>Text here</a:t>
                      </a: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800" b="0" i="1"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800" b="0" i="1"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800" b="0" i="1"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800" b="0" i="1"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800" b="0" i="1"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800" b="0" i="1"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800" b="0" i="1"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800" b="0" i="1"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1600" b="0" i="1"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800" b="0" i="1"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800" b="0" i="1"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r>
                        <a:rPr lang="en-US" sz="2400" i="0" dirty="0">
                          <a:solidFill>
                            <a:schemeClr val="bg1"/>
                          </a:solidFill>
                          <a:latin typeface="Times New Roman" panose="02020603050405020304" pitchFamily="18" charset="0"/>
                          <a:cs typeface="Times New Roman" panose="02020603050405020304" pitchFamily="18" charset="0"/>
                        </a:rPr>
                        <a:t>    </a:t>
                      </a:r>
                      <a:endParaRPr lang="en-US" sz="28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40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40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40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40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40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40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40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4000" b="0" kern="1200" dirty="0">
                        <a:solidFill>
                          <a:schemeClr val="bg1"/>
                        </a:solidFill>
                        <a:effectLst/>
                        <a:latin typeface="Times New Roman" panose="02020603050405020304" pitchFamily="18" charset="0"/>
                        <a:ea typeface="+mn-ea"/>
                        <a:cs typeface="Times New Roman" panose="02020603050405020304" pitchFamily="18" charset="0"/>
                      </a:endParaRPr>
                    </a:p>
                    <a:p>
                      <a:pPr>
                        <a:lnSpc>
                          <a:spcPct val="100000"/>
                        </a:lnSpc>
                        <a:spcAft>
                          <a:spcPts val="600"/>
                        </a:spcAft>
                      </a:pPr>
                      <a:endParaRPr lang="en-US" sz="4000" b="0" kern="1200" dirty="0">
                        <a:solidFill>
                          <a:schemeClr val="bg1"/>
                        </a:solidFill>
                        <a:effectLst/>
                        <a:latin typeface="Times New Roman" panose="02020603050405020304" pitchFamily="18" charset="0"/>
                        <a:ea typeface="+mn-ea"/>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r>
                        <a:rPr lang="en-US" sz="2400" b="0" i="0" kern="1200" dirty="0">
                          <a:solidFill>
                            <a:schemeClr val="bg1"/>
                          </a:solidFill>
                          <a:effectLst/>
                          <a:latin typeface="Times New Roman" panose="02020603050405020304" pitchFamily="18" charset="0"/>
                          <a:ea typeface="+mn-ea"/>
                          <a:cs typeface="Times New Roman" panose="02020603050405020304" pitchFamily="18" charset="0"/>
                        </a:rPr>
                        <a:t>This change are hindered by technical problems.</a:t>
                      </a:r>
                    </a:p>
                    <a:p>
                      <a:pPr marL="0" marR="0" lvl="0" indent="0" algn="l" defTabSz="2194560" rtl="0" eaLnBrk="1" fontAlgn="auto" latinLnBrk="0" hangingPunct="1">
                        <a:lnSpc>
                          <a:spcPct val="100000"/>
                        </a:lnSpc>
                        <a:spcBef>
                          <a:spcPts val="0"/>
                        </a:spcBef>
                        <a:spcAft>
                          <a:spcPts val="600"/>
                        </a:spcAft>
                        <a:buClrTx/>
                        <a:buSzTx/>
                        <a:buFontTx/>
                        <a:buNone/>
                        <a:tabLst/>
                        <a:defRPr/>
                      </a:pPr>
                      <a:r>
                        <a:rPr lang="en-US" sz="2400" b="0" i="1" kern="1200" dirty="0">
                          <a:solidFill>
                            <a:schemeClr val="bg1"/>
                          </a:solidFill>
                          <a:effectLst/>
                          <a:latin typeface="Times New Roman" panose="02020603050405020304" pitchFamily="18" charset="0"/>
                          <a:ea typeface="+mn-ea"/>
                          <a:cs typeface="Times New Roman" panose="02020603050405020304" pitchFamily="18" charset="0"/>
                        </a:rPr>
                        <a:t>The further details are available in [5]</a:t>
                      </a:r>
                    </a:p>
                  </a:txBody>
                  <a:tcPr>
                    <a:lnL w="12700" cmpd="sng">
                      <a:noFill/>
                    </a:lnL>
                    <a:lnR w="12700" cmpd="sng">
                      <a:noFill/>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3979890"/>
                  </a:ext>
                </a:extLst>
              </a:tr>
            </a:tbl>
          </a:graphicData>
        </a:graphic>
      </p:graphicFrame>
      <p:sp>
        <p:nvSpPr>
          <p:cNvPr id="49" name="TextBox 48">
            <a:extLst>
              <a:ext uri="{FF2B5EF4-FFF2-40B4-BE49-F238E27FC236}">
                <a16:creationId xmlns:a16="http://schemas.microsoft.com/office/drawing/2014/main" id="{600D91FB-28DF-4045-BF2E-C01A78F8D2A1}"/>
              </a:ext>
            </a:extLst>
          </p:cNvPr>
          <p:cNvSpPr txBox="1"/>
          <p:nvPr/>
        </p:nvSpPr>
        <p:spPr>
          <a:xfrm>
            <a:off x="11732689" y="8671401"/>
            <a:ext cx="3568964" cy="1225868"/>
          </a:xfrm>
          <a:prstGeom prst="roundRect">
            <a:avLst/>
          </a:prstGeom>
          <a:solidFill>
            <a:schemeClr val="tx1"/>
          </a:solidFill>
          <a:ln>
            <a:headEnd type="none" w="med" len="med"/>
            <a:tailEnd type="none" w="med" len="med"/>
            <a:extLst>
              <a:ext uri="{C807C97D-BFC1-408E-A445-0C87EB9F89A2}">
                <ask:lineSketchStyleProps xmlns:ask="http://schemas.microsoft.com/office/drawing/2018/sketchyshapes" sd="682689852">
                  <a:custGeom>
                    <a:avLst/>
                    <a:gdLst>
                      <a:gd name="connsiteX0" fmla="*/ 0 w 3568964"/>
                      <a:gd name="connsiteY0" fmla="*/ 594839 h 4376976"/>
                      <a:gd name="connsiteX1" fmla="*/ 594839 w 3568964"/>
                      <a:gd name="connsiteY1" fmla="*/ 0 h 4376976"/>
                      <a:gd name="connsiteX2" fmla="*/ 1165868 w 3568964"/>
                      <a:gd name="connsiteY2" fmla="*/ 0 h 4376976"/>
                      <a:gd name="connsiteX3" fmla="*/ 1808275 w 3568964"/>
                      <a:gd name="connsiteY3" fmla="*/ 0 h 4376976"/>
                      <a:gd name="connsiteX4" fmla="*/ 2355511 w 3568964"/>
                      <a:gd name="connsiteY4" fmla="*/ 0 h 4376976"/>
                      <a:gd name="connsiteX5" fmla="*/ 2974125 w 3568964"/>
                      <a:gd name="connsiteY5" fmla="*/ 0 h 4376976"/>
                      <a:gd name="connsiteX6" fmla="*/ 3568964 w 3568964"/>
                      <a:gd name="connsiteY6" fmla="*/ 594839 h 4376976"/>
                      <a:gd name="connsiteX7" fmla="*/ 3568964 w 3568964"/>
                      <a:gd name="connsiteY7" fmla="*/ 1094182 h 4376976"/>
                      <a:gd name="connsiteX8" fmla="*/ 3568964 w 3568964"/>
                      <a:gd name="connsiteY8" fmla="*/ 1689145 h 4376976"/>
                      <a:gd name="connsiteX9" fmla="*/ 3568964 w 3568964"/>
                      <a:gd name="connsiteY9" fmla="*/ 2220361 h 4376976"/>
                      <a:gd name="connsiteX10" fmla="*/ 3568964 w 3568964"/>
                      <a:gd name="connsiteY10" fmla="*/ 2783450 h 4376976"/>
                      <a:gd name="connsiteX11" fmla="*/ 3568964 w 3568964"/>
                      <a:gd name="connsiteY11" fmla="*/ 3314667 h 4376976"/>
                      <a:gd name="connsiteX12" fmla="*/ 3568964 w 3568964"/>
                      <a:gd name="connsiteY12" fmla="*/ 3782137 h 4376976"/>
                      <a:gd name="connsiteX13" fmla="*/ 2974125 w 3568964"/>
                      <a:gd name="connsiteY13" fmla="*/ 4376976 h 4376976"/>
                      <a:gd name="connsiteX14" fmla="*/ 2355511 w 3568964"/>
                      <a:gd name="connsiteY14" fmla="*/ 4376976 h 4376976"/>
                      <a:gd name="connsiteX15" fmla="*/ 1760689 w 3568964"/>
                      <a:gd name="connsiteY15" fmla="*/ 4376976 h 4376976"/>
                      <a:gd name="connsiteX16" fmla="*/ 1165868 w 3568964"/>
                      <a:gd name="connsiteY16" fmla="*/ 4376976 h 4376976"/>
                      <a:gd name="connsiteX17" fmla="*/ 594839 w 3568964"/>
                      <a:gd name="connsiteY17" fmla="*/ 4376976 h 4376976"/>
                      <a:gd name="connsiteX18" fmla="*/ 0 w 3568964"/>
                      <a:gd name="connsiteY18" fmla="*/ 3782137 h 4376976"/>
                      <a:gd name="connsiteX19" fmla="*/ 0 w 3568964"/>
                      <a:gd name="connsiteY19" fmla="*/ 3346540 h 4376976"/>
                      <a:gd name="connsiteX20" fmla="*/ 0 w 3568964"/>
                      <a:gd name="connsiteY20" fmla="*/ 2783450 h 4376976"/>
                      <a:gd name="connsiteX21" fmla="*/ 0 w 3568964"/>
                      <a:gd name="connsiteY21" fmla="*/ 2347853 h 4376976"/>
                      <a:gd name="connsiteX22" fmla="*/ 0 w 3568964"/>
                      <a:gd name="connsiteY22" fmla="*/ 1752891 h 4376976"/>
                      <a:gd name="connsiteX23" fmla="*/ 0 w 3568964"/>
                      <a:gd name="connsiteY23" fmla="*/ 1221674 h 4376976"/>
                      <a:gd name="connsiteX24" fmla="*/ 0 w 3568964"/>
                      <a:gd name="connsiteY24" fmla="*/ 594839 h 4376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568964" h="4376976" extrusionOk="0">
                        <a:moveTo>
                          <a:pt x="0" y="594839"/>
                        </a:moveTo>
                        <a:cubicBezTo>
                          <a:pt x="-3486" y="235302"/>
                          <a:pt x="226283" y="-51956"/>
                          <a:pt x="594839" y="0"/>
                        </a:cubicBezTo>
                        <a:cubicBezTo>
                          <a:pt x="743222" y="-57980"/>
                          <a:pt x="1005380" y="18341"/>
                          <a:pt x="1165868" y="0"/>
                        </a:cubicBezTo>
                        <a:cubicBezTo>
                          <a:pt x="1326356" y="-18341"/>
                          <a:pt x="1574055" y="38147"/>
                          <a:pt x="1808275" y="0"/>
                        </a:cubicBezTo>
                        <a:cubicBezTo>
                          <a:pt x="2042495" y="-38147"/>
                          <a:pt x="2112710" y="11446"/>
                          <a:pt x="2355511" y="0"/>
                        </a:cubicBezTo>
                        <a:cubicBezTo>
                          <a:pt x="2598312" y="-11446"/>
                          <a:pt x="2691996" y="4929"/>
                          <a:pt x="2974125" y="0"/>
                        </a:cubicBezTo>
                        <a:cubicBezTo>
                          <a:pt x="3231366" y="-21459"/>
                          <a:pt x="3579960" y="204778"/>
                          <a:pt x="3568964" y="594839"/>
                        </a:cubicBezTo>
                        <a:cubicBezTo>
                          <a:pt x="3571741" y="834187"/>
                          <a:pt x="3527144" y="949900"/>
                          <a:pt x="3568964" y="1094182"/>
                        </a:cubicBezTo>
                        <a:cubicBezTo>
                          <a:pt x="3610784" y="1238464"/>
                          <a:pt x="3548570" y="1434067"/>
                          <a:pt x="3568964" y="1689145"/>
                        </a:cubicBezTo>
                        <a:cubicBezTo>
                          <a:pt x="3589358" y="1944223"/>
                          <a:pt x="3506589" y="2083624"/>
                          <a:pt x="3568964" y="2220361"/>
                        </a:cubicBezTo>
                        <a:cubicBezTo>
                          <a:pt x="3631339" y="2357098"/>
                          <a:pt x="3511157" y="2514970"/>
                          <a:pt x="3568964" y="2783450"/>
                        </a:cubicBezTo>
                        <a:cubicBezTo>
                          <a:pt x="3626771" y="3051930"/>
                          <a:pt x="3558353" y="3069096"/>
                          <a:pt x="3568964" y="3314667"/>
                        </a:cubicBezTo>
                        <a:cubicBezTo>
                          <a:pt x="3579575" y="3560238"/>
                          <a:pt x="3523178" y="3625300"/>
                          <a:pt x="3568964" y="3782137"/>
                        </a:cubicBezTo>
                        <a:cubicBezTo>
                          <a:pt x="3522328" y="4118944"/>
                          <a:pt x="3310711" y="4383221"/>
                          <a:pt x="2974125" y="4376976"/>
                        </a:cubicBezTo>
                        <a:cubicBezTo>
                          <a:pt x="2767225" y="4436875"/>
                          <a:pt x="2542488" y="4342464"/>
                          <a:pt x="2355511" y="4376976"/>
                        </a:cubicBezTo>
                        <a:cubicBezTo>
                          <a:pt x="2168534" y="4411488"/>
                          <a:pt x="1945743" y="4328813"/>
                          <a:pt x="1760689" y="4376976"/>
                        </a:cubicBezTo>
                        <a:cubicBezTo>
                          <a:pt x="1575635" y="4425139"/>
                          <a:pt x="1422583" y="4338712"/>
                          <a:pt x="1165868" y="4376976"/>
                        </a:cubicBezTo>
                        <a:cubicBezTo>
                          <a:pt x="909153" y="4415240"/>
                          <a:pt x="719570" y="4310856"/>
                          <a:pt x="594839" y="4376976"/>
                        </a:cubicBezTo>
                        <a:cubicBezTo>
                          <a:pt x="283538" y="4372685"/>
                          <a:pt x="-39446" y="4076150"/>
                          <a:pt x="0" y="3782137"/>
                        </a:cubicBezTo>
                        <a:cubicBezTo>
                          <a:pt x="-13452" y="3682700"/>
                          <a:pt x="10414" y="3549575"/>
                          <a:pt x="0" y="3346540"/>
                        </a:cubicBezTo>
                        <a:cubicBezTo>
                          <a:pt x="-10414" y="3143505"/>
                          <a:pt x="66794" y="2934385"/>
                          <a:pt x="0" y="2783450"/>
                        </a:cubicBezTo>
                        <a:cubicBezTo>
                          <a:pt x="-66794" y="2632515"/>
                          <a:pt x="23408" y="2443204"/>
                          <a:pt x="0" y="2347853"/>
                        </a:cubicBezTo>
                        <a:cubicBezTo>
                          <a:pt x="-23408" y="2252502"/>
                          <a:pt x="66898" y="1908666"/>
                          <a:pt x="0" y="1752891"/>
                        </a:cubicBezTo>
                        <a:cubicBezTo>
                          <a:pt x="-66898" y="1597116"/>
                          <a:pt x="8958" y="1407718"/>
                          <a:pt x="0" y="1221674"/>
                        </a:cubicBezTo>
                        <a:cubicBezTo>
                          <a:pt x="-8958" y="1035630"/>
                          <a:pt x="36943" y="793105"/>
                          <a:pt x="0" y="594839"/>
                        </a:cubicBezTo>
                        <a:close/>
                      </a:path>
                    </a:pathLst>
                  </a:custGeom>
                  <ask:type>
                    <ask:lineSketchNone/>
                  </ask:type>
                </ask:lineSketchStyleProps>
              </a:ext>
            </a:extLst>
          </a:ln>
        </p:spPr>
        <p:style>
          <a:lnRef idx="1">
            <a:schemeClr val="dk1"/>
          </a:lnRef>
          <a:fillRef idx="2">
            <a:schemeClr val="dk1"/>
          </a:fillRef>
          <a:effectRef idx="1">
            <a:schemeClr val="dk1"/>
          </a:effectRef>
          <a:fontRef idx="minor">
            <a:schemeClr val="dk1"/>
          </a:fontRef>
        </p:style>
        <p:txBody>
          <a:bodyPr wrap="square" lIns="0" tIns="0" rIns="0" bIns="0" rtlCol="0">
            <a:spAutoFit/>
          </a:bodyPr>
          <a:lstStyle/>
          <a:p>
            <a:r>
              <a:rPr lang="en-US" sz="2400" dirty="0">
                <a:solidFill>
                  <a:schemeClr val="bg1"/>
                </a:solidFill>
                <a:latin typeface="Times New Roman" panose="02020603050405020304" pitchFamily="18" charset="0"/>
                <a:cs typeface="Times New Roman" panose="02020603050405020304" pitchFamily="18" charset="0"/>
              </a:rPr>
              <a:t>Figure 1b: a sample of organic plastic. Can have captions like this.</a:t>
            </a:r>
          </a:p>
        </p:txBody>
      </p:sp>
      <p:pic>
        <p:nvPicPr>
          <p:cNvPr id="57" name="Picture 56" descr="Shopping handbasket">
            <a:extLst>
              <a:ext uri="{FF2B5EF4-FFF2-40B4-BE49-F238E27FC236}">
                <a16:creationId xmlns:a16="http://schemas.microsoft.com/office/drawing/2014/main" id="{070EDDB9-EE71-4337-9157-AF22BD708B7F}"/>
              </a:ext>
            </a:extLst>
          </p:cNvPr>
          <p:cNvPicPr>
            <a:picLocks noChangeAspect="1"/>
          </p:cNvPicPr>
          <p:nvPr/>
        </p:nvPicPr>
        <p:blipFill>
          <a:blip r:embed="rId4"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11784053" y="5493508"/>
            <a:ext cx="3305810" cy="2922355"/>
          </a:xfrm>
          <a:prstGeom prst="rect">
            <a:avLst/>
          </a:prstGeom>
        </p:spPr>
      </p:pic>
      <p:sp>
        <p:nvSpPr>
          <p:cNvPr id="4" name="TextBox 3">
            <a:extLst>
              <a:ext uri="{FF2B5EF4-FFF2-40B4-BE49-F238E27FC236}">
                <a16:creationId xmlns:a16="http://schemas.microsoft.com/office/drawing/2014/main" id="{FE51AE25-1833-577F-EEAB-CEE91E347CBA}"/>
              </a:ext>
            </a:extLst>
          </p:cNvPr>
          <p:cNvSpPr txBox="1"/>
          <p:nvPr/>
        </p:nvSpPr>
        <p:spPr>
          <a:xfrm>
            <a:off x="1510714" y="25668857"/>
            <a:ext cx="12994069" cy="1354217"/>
          </a:xfrm>
          <a:prstGeom prst="rect">
            <a:avLst/>
          </a:prstGeom>
          <a:noFill/>
        </p:spPr>
        <p:txBody>
          <a:bodyPr wrap="square" rtlCol="0">
            <a:spAutoFit/>
          </a:bodyPr>
          <a:lstStyle/>
          <a:p>
            <a:pPr marL="457200" indent="-457200">
              <a:lnSpc>
                <a:spcPct val="100000"/>
              </a:lnSpc>
              <a:spcAft>
                <a:spcPts val="600"/>
              </a:spcAft>
              <a:buFont typeface="Wingdings" panose="05000000000000000000" pitchFamily="2" charset="2"/>
              <a:buChar char="Ø"/>
            </a:pPr>
            <a:r>
              <a:rPr lang="en-US" sz="2400" b="0" i="0" kern="1200" dirty="0">
                <a:solidFill>
                  <a:schemeClr val="bg1"/>
                </a:solidFill>
                <a:effectLst/>
                <a:latin typeface="Times New Roman" panose="02020603050405020304" pitchFamily="18" charset="0"/>
                <a:ea typeface="+mn-ea"/>
                <a:cs typeface="Times New Roman" panose="02020603050405020304" pitchFamily="18" charset="0"/>
              </a:rPr>
              <a:t>Some description and reference to Figure 3</a:t>
            </a:r>
          </a:p>
          <a:p>
            <a:pPr marL="457200" indent="-457200">
              <a:lnSpc>
                <a:spcPct val="100000"/>
              </a:lnSpc>
              <a:spcAft>
                <a:spcPts val="600"/>
              </a:spcAft>
              <a:buFont typeface="Wingdings" panose="05000000000000000000" pitchFamily="2" charset="2"/>
              <a:buChar char="Ø"/>
            </a:pPr>
            <a:endParaRPr lang="en-US" sz="2400" dirty="0">
              <a:solidFill>
                <a:schemeClr val="bg1"/>
              </a:solidFill>
              <a:latin typeface="Times New Roman" panose="02020603050405020304" pitchFamily="18" charset="0"/>
              <a:cs typeface="Times New Roman" panose="02020603050405020304" pitchFamily="18" charset="0"/>
            </a:endParaRPr>
          </a:p>
          <a:p>
            <a:pPr marL="457200" indent="-457200">
              <a:lnSpc>
                <a:spcPct val="100000"/>
              </a:lnSpc>
              <a:spcAft>
                <a:spcPts val="600"/>
              </a:spcAft>
              <a:buFont typeface="Wingdings" panose="05000000000000000000" pitchFamily="2" charset="2"/>
              <a:buChar char="Ø"/>
            </a:pPr>
            <a:endParaRPr lang="en-US" sz="2400" b="0" i="0" kern="1200" dirty="0">
              <a:solidFill>
                <a:schemeClr val="bg1"/>
              </a:solidFill>
              <a:effectLst/>
              <a:latin typeface="Times New Roman" panose="02020603050405020304" pitchFamily="18" charset="0"/>
              <a:ea typeface="+mn-ea"/>
              <a:cs typeface="Times New Roman" panose="02020603050405020304" pitchFamily="18" charset="0"/>
            </a:endParaRPr>
          </a:p>
        </p:txBody>
      </p:sp>
      <p:graphicFrame>
        <p:nvGraphicFramePr>
          <p:cNvPr id="12" name="Chart 11">
            <a:extLst>
              <a:ext uri="{FF2B5EF4-FFF2-40B4-BE49-F238E27FC236}">
                <a16:creationId xmlns:a16="http://schemas.microsoft.com/office/drawing/2014/main" id="{E75F4986-8402-4F00-BFC6-9253E8022BB6}"/>
              </a:ext>
            </a:extLst>
          </p:cNvPr>
          <p:cNvGraphicFramePr/>
          <p:nvPr>
            <p:extLst>
              <p:ext uri="{D42A27DB-BD31-4B8C-83A1-F6EECF244321}">
                <p14:modId xmlns:p14="http://schemas.microsoft.com/office/powerpoint/2010/main" val="115359528"/>
              </p:ext>
            </p:extLst>
          </p:nvPr>
        </p:nvGraphicFramePr>
        <p:xfrm>
          <a:off x="2750574" y="27534150"/>
          <a:ext cx="10571726" cy="4215849"/>
        </p:xfrm>
        <a:graphic>
          <a:graphicData uri="http://schemas.openxmlformats.org/drawingml/2006/chart">
            <c:chart xmlns:c="http://schemas.openxmlformats.org/drawingml/2006/chart" xmlns:r="http://schemas.openxmlformats.org/officeDocument/2006/relationships" r:id="rId5"/>
          </a:graphicData>
        </a:graphic>
      </p:graphicFrame>
      <p:sp>
        <p:nvSpPr>
          <p:cNvPr id="15" name="TextBox 14">
            <a:extLst>
              <a:ext uri="{FF2B5EF4-FFF2-40B4-BE49-F238E27FC236}">
                <a16:creationId xmlns:a16="http://schemas.microsoft.com/office/drawing/2014/main" id="{8144284B-064F-A92E-A4C5-0D26BC300D0B}"/>
              </a:ext>
            </a:extLst>
          </p:cNvPr>
          <p:cNvSpPr txBox="1"/>
          <p:nvPr/>
        </p:nvSpPr>
        <p:spPr>
          <a:xfrm>
            <a:off x="1355361" y="32032075"/>
            <a:ext cx="12994069" cy="461665"/>
          </a:xfrm>
          <a:prstGeom prst="rect">
            <a:avLst/>
          </a:prstGeom>
          <a:noFill/>
        </p:spPr>
        <p:txBody>
          <a:bodyPr wrap="square" rtlCol="0">
            <a:spAutoFit/>
          </a:bodyPr>
          <a:lstStyle/>
          <a:p>
            <a:r>
              <a:rPr lang="en-US" sz="2400" b="1" i="1" dirty="0">
                <a:solidFill>
                  <a:schemeClr val="bg1"/>
                </a:solidFill>
                <a:latin typeface="Times New Roman" panose="02020603050405020304" pitchFamily="18" charset="0"/>
                <a:cs typeface="Times New Roman" panose="02020603050405020304" pitchFamily="18" charset="0"/>
              </a:rPr>
              <a:t>Figure 3: </a:t>
            </a:r>
            <a:r>
              <a:rPr lang="en-US" sz="2400" i="1" dirty="0">
                <a:solidFill>
                  <a:schemeClr val="bg1"/>
                </a:solidFill>
                <a:latin typeface="Times New Roman" panose="02020603050405020304" pitchFamily="18" charset="0"/>
                <a:cs typeface="Times New Roman" panose="02020603050405020304" pitchFamily="18" charset="0"/>
              </a:rPr>
              <a:t>R580</a:t>
            </a:r>
            <a:r>
              <a:rPr lang="en-US" sz="2400" b="1" i="1" dirty="0">
                <a:solidFill>
                  <a:schemeClr val="bg1"/>
                </a:solidFill>
                <a:latin typeface="Times New Roman" panose="02020603050405020304" pitchFamily="18" charset="0"/>
                <a:cs typeface="Times New Roman" panose="02020603050405020304" pitchFamily="18" charset="0"/>
              </a:rPr>
              <a:t> </a:t>
            </a:r>
            <a:r>
              <a:rPr lang="en-US" sz="2400" i="1" dirty="0">
                <a:solidFill>
                  <a:schemeClr val="bg1"/>
                </a:solidFill>
                <a:latin typeface="Times New Roman" panose="02020603050405020304" pitchFamily="18" charset="0"/>
                <a:cs typeface="Times New Roman" panose="02020603050405020304" pitchFamily="18" charset="0"/>
              </a:rPr>
              <a:t>PMT total response. Format Excel plots after pasting. NO SCREENSHOTS for plots!</a:t>
            </a:r>
          </a:p>
        </p:txBody>
      </p:sp>
      <p:sp>
        <p:nvSpPr>
          <p:cNvPr id="74" name="TextBox 73">
            <a:extLst>
              <a:ext uri="{FF2B5EF4-FFF2-40B4-BE49-F238E27FC236}">
                <a16:creationId xmlns:a16="http://schemas.microsoft.com/office/drawing/2014/main" id="{FC84F851-6728-0A0E-2C87-5262DD90F18D}"/>
              </a:ext>
            </a:extLst>
          </p:cNvPr>
          <p:cNvSpPr txBox="1"/>
          <p:nvPr/>
        </p:nvSpPr>
        <p:spPr>
          <a:xfrm>
            <a:off x="15365593" y="19430409"/>
            <a:ext cx="13132302" cy="12957393"/>
          </a:xfrm>
          <a:prstGeom prst="rect">
            <a:avLst/>
          </a:prstGeom>
          <a:noFill/>
        </p:spPr>
        <p:txBody>
          <a:bodyPr wrap="square">
            <a:spAutoFit/>
          </a:bodyPr>
          <a:lstStyle/>
          <a:p>
            <a:pPr marL="0" marR="0" lvl="0" indent="0" algn="l" defTabSz="2194560" rtl="0" eaLnBrk="1" fontAlgn="auto" latinLnBrk="0" hangingPunct="1">
              <a:lnSpc>
                <a:spcPct val="100000"/>
              </a:lnSpc>
              <a:spcBef>
                <a:spcPts val="0"/>
              </a:spcBef>
              <a:spcAft>
                <a:spcPts val="600"/>
              </a:spcAft>
              <a:buClrTx/>
              <a:buSzTx/>
              <a:buFontTx/>
              <a:buNone/>
              <a:tabLst/>
              <a:defRPr/>
            </a:pPr>
            <a:r>
              <a:rPr lang="en-US" sz="2400" i="0" dirty="0">
                <a:solidFill>
                  <a:schemeClr val="bg1"/>
                </a:solidFill>
                <a:latin typeface="Times New Roman" panose="02020603050405020304" pitchFamily="18" charset="0"/>
                <a:cs typeface="Times New Roman" panose="02020603050405020304" pitchFamily="18" charset="0"/>
              </a:rPr>
              <a:t>To some other text</a:t>
            </a: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dirty="0">
              <a:solidFill>
                <a:schemeClr val="bg1"/>
              </a:solidFill>
              <a:latin typeface="Times New Roman" panose="02020603050405020304" pitchFamily="18" charset="0"/>
              <a:cs typeface="Times New Roman" panose="02020603050405020304" pitchFamily="18" charset="0"/>
            </a:endParaRPr>
          </a:p>
          <a:p>
            <a:pPr marL="0" marR="0" lvl="0" indent="0" algn="l" defTabSz="2194560" rtl="0" eaLnBrk="1" fontAlgn="auto" latinLnBrk="0" hangingPunct="1">
              <a:lnSpc>
                <a:spcPct val="100000"/>
              </a:lnSpc>
              <a:spcBef>
                <a:spcPts val="0"/>
              </a:spcBef>
              <a:spcAft>
                <a:spcPts val="600"/>
              </a:spcAft>
              <a:buClrTx/>
              <a:buSzTx/>
              <a:buFontTx/>
              <a:buNone/>
              <a:tabLst/>
              <a:defRPr/>
            </a:pPr>
            <a:endParaRPr lang="en-US" sz="2400" i="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F56C643C-EBFF-2112-E401-E72495931BD1}"/>
              </a:ext>
            </a:extLst>
          </p:cNvPr>
          <p:cNvGraphicFramePr>
            <a:graphicFrameLocks noGrp="1"/>
          </p:cNvGraphicFramePr>
          <p:nvPr>
            <p:extLst>
              <p:ext uri="{D42A27DB-BD31-4B8C-83A1-F6EECF244321}">
                <p14:modId xmlns:p14="http://schemas.microsoft.com/office/powerpoint/2010/main" val="4236182636"/>
              </p:ext>
            </p:extLst>
          </p:nvPr>
        </p:nvGraphicFramePr>
        <p:xfrm>
          <a:off x="18060951" y="6345880"/>
          <a:ext cx="7828002" cy="2209368"/>
        </p:xfrm>
        <a:graphic>
          <a:graphicData uri="http://schemas.openxmlformats.org/drawingml/2006/table">
            <a:tbl>
              <a:tblPr firstRow="1" bandRow="1">
                <a:tableStyleId>{5940675A-B579-460E-94D1-54222C63F5DA}</a:tableStyleId>
              </a:tblPr>
              <a:tblGrid>
                <a:gridCol w="2609334">
                  <a:extLst>
                    <a:ext uri="{9D8B030D-6E8A-4147-A177-3AD203B41FA5}">
                      <a16:colId xmlns:a16="http://schemas.microsoft.com/office/drawing/2014/main" val="2568161402"/>
                    </a:ext>
                  </a:extLst>
                </a:gridCol>
                <a:gridCol w="2609334">
                  <a:extLst>
                    <a:ext uri="{9D8B030D-6E8A-4147-A177-3AD203B41FA5}">
                      <a16:colId xmlns:a16="http://schemas.microsoft.com/office/drawing/2014/main" val="4084164697"/>
                    </a:ext>
                  </a:extLst>
                </a:gridCol>
                <a:gridCol w="2609334">
                  <a:extLst>
                    <a:ext uri="{9D8B030D-6E8A-4147-A177-3AD203B41FA5}">
                      <a16:colId xmlns:a16="http://schemas.microsoft.com/office/drawing/2014/main" val="1706842362"/>
                    </a:ext>
                  </a:extLst>
                </a:gridCol>
              </a:tblGrid>
              <a:tr h="736456">
                <a:tc>
                  <a:txBody>
                    <a:bodyPr/>
                    <a:lstStyle/>
                    <a:p>
                      <a:pPr algn="ctr"/>
                      <a:r>
                        <a:rPr lang="en-US" sz="2600" b="1" dirty="0">
                          <a:solidFill>
                            <a:sysClr val="windowText" lastClr="000000"/>
                          </a:solidFill>
                        </a:rPr>
                        <a:t>test</a:t>
                      </a:r>
                    </a:p>
                  </a:txBody>
                  <a:tcPr marL="0" marR="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85000"/>
                        <a:alpha val="66000"/>
                      </a:schemeClr>
                    </a:solidFill>
                  </a:tcPr>
                </a:tc>
                <a:tc>
                  <a:txBody>
                    <a:bodyPr/>
                    <a:lstStyle/>
                    <a:p>
                      <a:pPr algn="ctr"/>
                      <a:r>
                        <a:rPr lang="en-US" sz="2600" b="1" dirty="0">
                          <a:solidFill>
                            <a:sysClr val="windowText" lastClr="000000"/>
                          </a:solidFill>
                        </a:rPr>
                        <a:t>headers</a:t>
                      </a:r>
                    </a:p>
                  </a:txBody>
                  <a:tcPr marL="0" marR="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85000"/>
                        <a:alpha val="66000"/>
                      </a:schemeClr>
                    </a:solidFill>
                  </a:tcPr>
                </a:tc>
                <a:tc>
                  <a:txBody>
                    <a:bodyPr/>
                    <a:lstStyle/>
                    <a:p>
                      <a:pPr algn="ctr"/>
                      <a:endParaRPr lang="en-US" sz="2600" b="1" dirty="0">
                        <a:solidFill>
                          <a:sysClr val="windowText" lastClr="000000"/>
                        </a:solidFill>
                      </a:endParaRPr>
                    </a:p>
                  </a:txBody>
                  <a:tcPr marL="0" marR="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85000"/>
                        <a:alpha val="66000"/>
                      </a:schemeClr>
                    </a:solidFill>
                  </a:tcPr>
                </a:tc>
                <a:extLst>
                  <a:ext uri="{0D108BD9-81ED-4DB2-BD59-A6C34878D82A}">
                    <a16:rowId xmlns:a16="http://schemas.microsoft.com/office/drawing/2014/main" val="1913829375"/>
                  </a:ext>
                </a:extLst>
              </a:tr>
              <a:tr h="736456">
                <a:tc>
                  <a:txBody>
                    <a:bodyPr/>
                    <a:lstStyle/>
                    <a:p>
                      <a:pPr algn="ctr"/>
                      <a:r>
                        <a:rPr lang="en-US" sz="2600" dirty="0">
                          <a:solidFill>
                            <a:sysClr val="windowText" lastClr="000000"/>
                          </a:solidFill>
                        </a:rPr>
                        <a:t>data</a:t>
                      </a:r>
                    </a:p>
                  </a:txBody>
                  <a:tcPr marL="0" marR="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85000"/>
                        <a:alpha val="66000"/>
                      </a:schemeClr>
                    </a:solidFill>
                  </a:tcPr>
                </a:tc>
                <a:tc>
                  <a:txBody>
                    <a:bodyPr/>
                    <a:lstStyle/>
                    <a:p>
                      <a:pPr algn="ctr"/>
                      <a:endParaRPr lang="en-US" sz="2600">
                        <a:solidFill>
                          <a:sysClr val="windowText" lastClr="000000"/>
                        </a:solidFill>
                      </a:endParaRPr>
                    </a:p>
                  </a:txBody>
                  <a:tcPr marL="0" marR="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85000"/>
                        <a:alpha val="66000"/>
                      </a:schemeClr>
                    </a:solidFill>
                  </a:tcPr>
                </a:tc>
                <a:tc>
                  <a:txBody>
                    <a:bodyPr/>
                    <a:lstStyle/>
                    <a:p>
                      <a:pPr algn="ctr"/>
                      <a:endParaRPr lang="en-US" sz="2600">
                        <a:solidFill>
                          <a:sysClr val="windowText" lastClr="000000"/>
                        </a:solidFill>
                      </a:endParaRPr>
                    </a:p>
                  </a:txBody>
                  <a:tcPr marL="0" marR="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85000"/>
                        <a:alpha val="66000"/>
                      </a:schemeClr>
                    </a:solidFill>
                  </a:tcPr>
                </a:tc>
                <a:extLst>
                  <a:ext uri="{0D108BD9-81ED-4DB2-BD59-A6C34878D82A}">
                    <a16:rowId xmlns:a16="http://schemas.microsoft.com/office/drawing/2014/main" val="197966593"/>
                  </a:ext>
                </a:extLst>
              </a:tr>
              <a:tr h="736456">
                <a:tc>
                  <a:txBody>
                    <a:bodyPr/>
                    <a:lstStyle/>
                    <a:p>
                      <a:pPr algn="ctr"/>
                      <a:endParaRPr lang="en-US" sz="2600" dirty="0">
                        <a:solidFill>
                          <a:sysClr val="windowText" lastClr="000000"/>
                        </a:solidFill>
                      </a:endParaRPr>
                    </a:p>
                  </a:txBody>
                  <a:tcPr marL="0" marR="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85000"/>
                        <a:alpha val="66000"/>
                      </a:schemeClr>
                    </a:solidFill>
                  </a:tcPr>
                </a:tc>
                <a:tc>
                  <a:txBody>
                    <a:bodyPr/>
                    <a:lstStyle/>
                    <a:p>
                      <a:pPr algn="ctr"/>
                      <a:endParaRPr lang="en-US" sz="2600" dirty="0">
                        <a:solidFill>
                          <a:sysClr val="windowText" lastClr="000000"/>
                        </a:solidFill>
                      </a:endParaRPr>
                    </a:p>
                  </a:txBody>
                  <a:tcPr marL="0" marR="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85000"/>
                        <a:alpha val="66000"/>
                      </a:schemeClr>
                    </a:solidFill>
                  </a:tcPr>
                </a:tc>
                <a:tc>
                  <a:txBody>
                    <a:bodyPr/>
                    <a:lstStyle/>
                    <a:p>
                      <a:pPr algn="ctr"/>
                      <a:endParaRPr lang="en-US" sz="2600" dirty="0">
                        <a:solidFill>
                          <a:sysClr val="windowText" lastClr="000000"/>
                        </a:solidFill>
                      </a:endParaRPr>
                    </a:p>
                  </a:txBody>
                  <a:tcPr marL="0" marR="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85000"/>
                        <a:alpha val="66000"/>
                      </a:schemeClr>
                    </a:solidFill>
                  </a:tcPr>
                </a:tc>
                <a:extLst>
                  <a:ext uri="{0D108BD9-81ED-4DB2-BD59-A6C34878D82A}">
                    <a16:rowId xmlns:a16="http://schemas.microsoft.com/office/drawing/2014/main" val="1106558792"/>
                  </a:ext>
                </a:extLst>
              </a:tr>
            </a:tbl>
          </a:graphicData>
        </a:graphic>
      </p:graphicFrame>
      <p:pic>
        <p:nvPicPr>
          <p:cNvPr id="6" name="Picture 5" descr="A diagram of a machine&#10;&#10;Description automatically generated with medium confidence">
            <a:extLst>
              <a:ext uri="{FF2B5EF4-FFF2-40B4-BE49-F238E27FC236}">
                <a16:creationId xmlns:a16="http://schemas.microsoft.com/office/drawing/2014/main" id="{AAC509C6-F56F-C902-B7FF-0A3E1F62A8CD}"/>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3973553" y="16354556"/>
            <a:ext cx="7810500" cy="4305300"/>
          </a:xfrm>
          <a:prstGeom prst="rect">
            <a:avLst/>
          </a:prstGeom>
        </p:spPr>
      </p:pic>
      <p:sp>
        <p:nvSpPr>
          <p:cNvPr id="8" name="TextBox 7">
            <a:extLst>
              <a:ext uri="{FF2B5EF4-FFF2-40B4-BE49-F238E27FC236}">
                <a16:creationId xmlns:a16="http://schemas.microsoft.com/office/drawing/2014/main" id="{26484270-63AF-A3CD-EE78-92256A123C77}"/>
              </a:ext>
            </a:extLst>
          </p:cNvPr>
          <p:cNvSpPr txBox="1"/>
          <p:nvPr/>
        </p:nvSpPr>
        <p:spPr>
          <a:xfrm>
            <a:off x="3973553" y="20711100"/>
            <a:ext cx="7810500" cy="230832"/>
          </a:xfrm>
          <a:prstGeom prst="rect">
            <a:avLst/>
          </a:prstGeom>
          <a:noFill/>
        </p:spPr>
        <p:txBody>
          <a:bodyPr wrap="square" rtlCol="0">
            <a:spAutoFit/>
          </a:bodyPr>
          <a:lstStyle/>
          <a:p>
            <a:r>
              <a:rPr lang="en-US" sz="900" u="sng" dirty="0">
                <a:hlinkClick r:id="rId7" tooltip="https://www.didaktik.physik.uni-muenchen.de/elektronenbahnen/en/e-feld/hypothesen/Versuchsaufbau.php"/>
              </a:rPr>
              <a:t>Remember to give attribution as needed. </a:t>
            </a:r>
            <a:r>
              <a:rPr lang="en-US" sz="900" dirty="0">
                <a:hlinkClick r:id="rId7" tooltip="https://www.didaktik.physik.uni-muenchen.de/elektronenbahnen/en/e-feld/hypothesen/Versuchsaufbau.php"/>
              </a:rPr>
              <a:t>This Photo</a:t>
            </a:r>
            <a:r>
              <a:rPr lang="en-US" sz="900" dirty="0"/>
              <a:t> by Unknown Author is licensed under </a:t>
            </a:r>
            <a:r>
              <a:rPr lang="en-US" sz="900" dirty="0">
                <a:hlinkClick r:id="rId8" tooltip="https://creativecommons.org/licenses/by-nc-nd/3.0/"/>
              </a:rPr>
              <a:t>CC BY-NC-ND</a:t>
            </a:r>
            <a:endParaRPr lang="en-US" sz="900" dirty="0"/>
          </a:p>
        </p:txBody>
      </p:sp>
      <p:pic>
        <p:nvPicPr>
          <p:cNvPr id="13" name="Picture 12">
            <a:extLst>
              <a:ext uri="{FF2B5EF4-FFF2-40B4-BE49-F238E27FC236}">
                <a16:creationId xmlns:a16="http://schemas.microsoft.com/office/drawing/2014/main" id="{ABCB4B72-C169-C450-12DC-9244747428B4}"/>
              </a:ext>
            </a:extLst>
          </p:cNvPr>
          <p:cNvPicPr>
            <a:picLocks noChangeAspect="1"/>
          </p:cNvPicPr>
          <p:nvPr/>
        </p:nvPicPr>
        <p:blipFill>
          <a:blip r:embed="rId9">
            <a:clrChange>
              <a:clrFrom>
                <a:srgbClr val="FFFFFF"/>
              </a:clrFrom>
              <a:clrTo>
                <a:srgbClr val="FFFFFF">
                  <a:alpha val="0"/>
                </a:srgbClr>
              </a:clrTo>
            </a:clrChange>
          </a:blip>
          <a:stretch>
            <a:fillRect/>
          </a:stretch>
        </p:blipFill>
        <p:spPr>
          <a:xfrm>
            <a:off x="39727761" y="27172"/>
            <a:ext cx="3968835" cy="3721456"/>
          </a:xfrm>
          <a:prstGeom prst="rect">
            <a:avLst/>
          </a:prstGeom>
        </p:spPr>
      </p:pic>
      <p:pic>
        <p:nvPicPr>
          <p:cNvPr id="5" name="image1.png">
            <a:extLst>
              <a:ext uri="{FF2B5EF4-FFF2-40B4-BE49-F238E27FC236}">
                <a16:creationId xmlns:a16="http://schemas.microsoft.com/office/drawing/2014/main" id="{A4C8CE96-EE1C-FA06-2CE4-966A0008BDBA}"/>
              </a:ext>
            </a:extLst>
          </p:cNvPr>
          <p:cNvPicPr>
            <a:picLocks noChangeAspect="1"/>
          </p:cNvPicPr>
          <p:nvPr/>
        </p:nvPicPr>
        <p:blipFill>
          <a:blip r:embed="rId10">
            <a:clrChange>
              <a:clrFrom>
                <a:srgbClr val="FFFFFF"/>
              </a:clrFrom>
              <a:clrTo>
                <a:srgbClr val="FFFFFF">
                  <a:alpha val="0"/>
                </a:srgbClr>
              </a:clrTo>
            </a:clrChange>
          </a:blip>
          <a:srcRect/>
          <a:stretch/>
        </p:blipFill>
        <p:spPr>
          <a:xfrm>
            <a:off x="621123" y="832369"/>
            <a:ext cx="7216887" cy="2305263"/>
          </a:xfrm>
          <a:prstGeom prst="rect">
            <a:avLst/>
          </a:prstGeom>
        </p:spPr>
      </p:pic>
    </p:spTree>
    <p:extLst>
      <p:ext uri="{BB962C8B-B14F-4D97-AF65-F5344CB8AC3E}">
        <p14:creationId xmlns:p14="http://schemas.microsoft.com/office/powerpoint/2010/main" val="234253292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9926</TotalTime>
  <Words>343</Words>
  <Application>Microsoft Office PowerPoint</Application>
  <PresentationFormat>Custom</PresentationFormat>
  <Paragraphs>108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Century Gothic</vt:lpstr>
      <vt:lpstr>Times New Roman</vt:lpstr>
      <vt:lpstr>Wingdings</vt:lpstr>
      <vt:lpstr>Wingdings 3</vt:lpstr>
      <vt:lpstr>Slice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Tiffany Barker</dc:creator>
  <cp:lastModifiedBy>Genesis Polo</cp:lastModifiedBy>
  <cp:revision>118</cp:revision>
  <cp:lastPrinted>2022-04-13T23:25:52Z</cp:lastPrinted>
  <dcterms:created xsi:type="dcterms:W3CDTF">2018-11-10T22:44:36Z</dcterms:created>
  <dcterms:modified xsi:type="dcterms:W3CDTF">2025-10-07T14:37:39Z</dcterms:modified>
</cp:coreProperties>
</file>