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43891200" cy="32918400"/>
  <p:notesSz cx="32461200" cy="43434000"/>
  <p:defaultTextStyle>
    <a:defPPr>
      <a:defRPr lang="en-US"/>
    </a:defPPr>
    <a:lvl1pPr marL="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A1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309609-F385-4512-B65F-5BDAED871B86}" v="3" dt="2025-10-03T21:53:16.5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20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mitriy Beznosko" userId="8bcdeb23-d2dd-465e-bda6-8e644f22b48c" providerId="ADAL" clId="{0045981B-6C3E-4BAE-AA9D-CE6AF6662E4F}"/>
    <pc:docChg chg="undo custSel modSld">
      <pc:chgData name="Dmitriy Beznosko" userId="8bcdeb23-d2dd-465e-bda6-8e644f22b48c" providerId="ADAL" clId="{0045981B-6C3E-4BAE-AA9D-CE6AF6662E4F}" dt="2025-10-03T21:55:55.131" v="84" actId="20577"/>
      <pc:docMkLst>
        <pc:docMk/>
      </pc:docMkLst>
      <pc:sldChg chg="addSp delSp modSp mod">
        <pc:chgData name="Dmitriy Beznosko" userId="8bcdeb23-d2dd-465e-bda6-8e644f22b48c" providerId="ADAL" clId="{0045981B-6C3E-4BAE-AA9D-CE6AF6662E4F}" dt="2025-10-03T21:55:55.131" v="84" actId="20577"/>
        <pc:sldMkLst>
          <pc:docMk/>
          <pc:sldMk cId="1186086547" sldId="256"/>
        </pc:sldMkLst>
        <pc:spChg chg="mod">
          <ac:chgData name="Dmitriy Beznosko" userId="8bcdeb23-d2dd-465e-bda6-8e644f22b48c" providerId="ADAL" clId="{0045981B-6C3E-4BAE-AA9D-CE6AF6662E4F}" dt="2025-10-03T21:53:16.584" v="72" actId="20578"/>
          <ac:spMkLst>
            <pc:docMk/>
            <pc:sldMk cId="1186086547" sldId="256"/>
            <ac:spMk id="4" creationId="{00000000-0000-0000-0000-000000000000}"/>
          </ac:spMkLst>
        </pc:spChg>
        <pc:spChg chg="mod">
          <ac:chgData name="Dmitriy Beznosko" userId="8bcdeb23-d2dd-465e-bda6-8e644f22b48c" providerId="ADAL" clId="{0045981B-6C3E-4BAE-AA9D-CE6AF6662E4F}" dt="2025-10-03T21:55:55.131" v="84" actId="20577"/>
          <ac:spMkLst>
            <pc:docMk/>
            <pc:sldMk cId="1186086547" sldId="256"/>
            <ac:spMk id="15" creationId="{86666D46-CB85-FF1F-EFC5-B3807393FB7A}"/>
          </ac:spMkLst>
        </pc:spChg>
        <pc:graphicFrameChg chg="modGraphic">
          <ac:chgData name="Dmitriy Beznosko" userId="8bcdeb23-d2dd-465e-bda6-8e644f22b48c" providerId="ADAL" clId="{0045981B-6C3E-4BAE-AA9D-CE6AF6662E4F}" dt="2025-10-03T21:48:57.824" v="38"/>
          <ac:graphicFrameMkLst>
            <pc:docMk/>
            <pc:sldMk cId="1186086547" sldId="256"/>
            <ac:graphicFrameMk id="21" creationId="{494166F7-B441-3939-5EFB-53D3579C5A10}"/>
          </ac:graphicFrameMkLst>
        </pc:graphicFrameChg>
        <pc:picChg chg="mod">
          <ac:chgData name="Dmitriy Beznosko" userId="8bcdeb23-d2dd-465e-bda6-8e644f22b48c" providerId="ADAL" clId="{0045981B-6C3E-4BAE-AA9D-CE6AF6662E4F}" dt="2025-10-03T21:27:58.621" v="5" actId="1076"/>
          <ac:picMkLst>
            <pc:docMk/>
            <pc:sldMk cId="1186086547" sldId="256"/>
            <ac:picMk id="2" creationId="{D0A4054C-3919-8810-C375-56DE11DAB5D6}"/>
          </ac:picMkLst>
        </pc:picChg>
        <pc:picChg chg="add del">
          <ac:chgData name="Dmitriy Beznosko" userId="8bcdeb23-d2dd-465e-bda6-8e644f22b48c" providerId="ADAL" clId="{0045981B-6C3E-4BAE-AA9D-CE6AF6662E4F}" dt="2025-10-03T21:27:30.924" v="1" actId="478"/>
          <ac:picMkLst>
            <pc:docMk/>
            <pc:sldMk cId="1186086547" sldId="256"/>
            <ac:picMk id="9" creationId="{4CA52D2E-74E1-E48B-AD79-768496A85A6E}"/>
          </ac:picMkLst>
        </pc:picChg>
      </pc:sldChg>
    </pc:docChg>
  </pc:docChgLst>
  <pc:docChgLst>
    <pc:chgData name="Minh Tran" userId="S::xtran2@student.clayton.edu::bb5949cd-4d00-4573-8382-0a82b278a331" providerId="AD" clId="Web-{3BCCC1FE-1536-8B6B-BDCE-278C4E3403D5}"/>
    <pc:docChg chg="addSld">
      <pc:chgData name="Minh Tran" userId="S::xtran2@student.clayton.edu::bb5949cd-4d00-4573-8382-0a82b278a331" providerId="AD" clId="Web-{3BCCC1FE-1536-8B6B-BDCE-278C4E3403D5}" dt="2025-02-07T17:06:36.010" v="0"/>
      <pc:docMkLst>
        <pc:docMk/>
      </pc:docMkLst>
      <pc:sldChg chg="new">
        <pc:chgData name="Minh Tran" userId="S::xtran2@student.clayton.edu::bb5949cd-4d00-4573-8382-0a82b278a331" providerId="AD" clId="Web-{3BCCC1FE-1536-8B6B-BDCE-278C4E3403D5}" dt="2025-02-07T17:06:36.010" v="0"/>
        <pc:sldMkLst>
          <pc:docMk/>
          <pc:sldMk cId="3266120494" sldId="257"/>
        </pc:sldMkLst>
      </pc:sldChg>
    </pc:docChg>
  </pc:docChgLst>
  <pc:docChgLst>
    <pc:chgData name="Dmitriy Beznosko" userId="8bcdeb23-d2dd-465e-bda6-8e644f22b48c" providerId="ADAL" clId="{6E644446-E7C1-47EE-A413-3EC68121B063}"/>
    <pc:docChg chg="undo custSel modSld">
      <pc:chgData name="Dmitriy Beznosko" userId="8bcdeb23-d2dd-465e-bda6-8e644f22b48c" providerId="ADAL" clId="{6E644446-E7C1-47EE-A413-3EC68121B063}" dt="2025-02-06T02:23:44.151" v="1453" actId="1035"/>
      <pc:docMkLst>
        <pc:docMk/>
      </pc:docMkLst>
      <pc:sldChg chg="addSp delSp modSp mod setBg">
        <pc:chgData name="Dmitriy Beznosko" userId="8bcdeb23-d2dd-465e-bda6-8e644f22b48c" providerId="ADAL" clId="{6E644446-E7C1-47EE-A413-3EC68121B063}" dt="2025-02-06T02:23:44.151" v="1453" actId="1035"/>
        <pc:sldMkLst>
          <pc:docMk/>
          <pc:sldMk cId="1186086547" sldId="256"/>
        </pc:sldMkLst>
      </pc:sldChg>
    </pc:docChg>
  </pc:docChgLst>
  <pc:docChgLst>
    <pc:chgData name="Dmitriy Beznosko" userId="8bcdeb23-d2dd-465e-bda6-8e644f22b48c" providerId="ADAL" clId="{FAF1260B-DB48-4241-8CA2-BDCF6FF03BBD}"/>
    <pc:docChg chg="custSel delSld modSld modNotesMaster">
      <pc:chgData name="Dmitriy Beznosko" userId="8bcdeb23-d2dd-465e-bda6-8e644f22b48c" providerId="ADAL" clId="{FAF1260B-DB48-4241-8CA2-BDCF6FF03BBD}" dt="2025-03-14T00:38:46.338" v="168"/>
      <pc:docMkLst>
        <pc:docMk/>
      </pc:docMkLst>
      <pc:sldChg chg="modSp mod modNotes">
        <pc:chgData name="Dmitriy Beznosko" userId="8bcdeb23-d2dd-465e-bda6-8e644f22b48c" providerId="ADAL" clId="{FAF1260B-DB48-4241-8CA2-BDCF6FF03BBD}" dt="2025-03-14T00:38:46.338" v="168"/>
        <pc:sldMkLst>
          <pc:docMk/>
          <pc:sldMk cId="1186086547" sldId="256"/>
        </pc:sldMkLst>
      </pc:sldChg>
      <pc:sldChg chg="del">
        <pc:chgData name="Dmitriy Beznosko" userId="8bcdeb23-d2dd-465e-bda6-8e644f22b48c" providerId="ADAL" clId="{FAF1260B-DB48-4241-8CA2-BDCF6FF03BBD}" dt="2025-02-25T00:09:17.591" v="0" actId="47"/>
        <pc:sldMkLst>
          <pc:docMk/>
          <pc:sldMk cId="3266120494" sldId="25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claytonstateuniversity-my.sharepoint.com/personal/aramirez8_student_clayton_edu/Documents/Attachments/Phys%20Pmt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Log Frequency vs Threshold of Unique Voltage for PMT </a:t>
            </a:r>
          </a:p>
        </c:rich>
      </c:tx>
      <c:layout>
        <c:manualLayout>
          <c:xMode val="edge"/>
          <c:yMode val="edge"/>
          <c:x val="0.36229013916689617"/>
          <c:y val="3.8010159187743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2775639258830077E-2"/>
          <c:y val="1.8747489161464778E-2"/>
          <c:w val="0.92006277224423261"/>
          <c:h val="0.85137947447490137"/>
        </c:manualLayout>
      </c:layout>
      <c:scatterChart>
        <c:scatterStyle val="smoothMarker"/>
        <c:varyColors val="0"/>
        <c:ser>
          <c:idx val="0"/>
          <c:order val="0"/>
          <c:tx>
            <c:v>1600</c:v>
          </c:tx>
          <c:spPr>
            <a:ln w="22225" cap="rnd">
              <a:solidFill>
                <a:schemeClr val="accent1"/>
              </a:solidFill>
            </a:ln>
            <a:effectLst>
              <a:glow rad="139700">
                <a:schemeClr val="accent1">
                  <a:satMod val="175000"/>
                  <a:alpha val="14000"/>
                </a:schemeClr>
              </a:glow>
            </a:effectLst>
          </c:spPr>
          <c:marker>
            <c:symbol val="circle"/>
            <c:size val="3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glow rad="63500">
                  <a:schemeClr val="accent1">
                    <a:satMod val="175000"/>
                    <a:alpha val="25000"/>
                  </a:schemeClr>
                </a:glow>
              </a:effectLst>
            </c:spPr>
          </c:marker>
          <c:xVal>
            <c:numRef>
              <c:f>'https://claytonstateuniversity-my.sharepoint.com/personal/aramirez8_student_clayton_edu/Documents/Attachments/[Phys Pmt data.xlsx]ALL ALL Data'!$A$7:$A$15</c:f>
              <c:numCache>
                <c:formatCode>General</c:formatCode>
                <c:ptCount val="9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  <c:pt idx="8">
                  <c:v>45</c:v>
                </c:pt>
              </c:numCache>
            </c:numRef>
          </c:xVal>
          <c:yVal>
            <c:numRef>
              <c:f>'https://claytonstateuniversity-my.sharepoint.com/personal/aramirez8_student_clayton_edu/Documents/Attachments/[Phys Pmt data.xlsx]ALL ALL Data'!$K$7:$K$15</c:f>
              <c:numCache>
                <c:formatCode>General</c:formatCode>
                <c:ptCount val="9"/>
                <c:pt idx="0">
                  <c:v>3.5051499783199058</c:v>
                </c:pt>
                <c:pt idx="1">
                  <c:v>2.1139433523068369</c:v>
                </c:pt>
                <c:pt idx="2">
                  <c:v>1.9030899869919435</c:v>
                </c:pt>
                <c:pt idx="3">
                  <c:v>1.8998205024270962</c:v>
                </c:pt>
                <c:pt idx="4">
                  <c:v>1.7634279935629373</c:v>
                </c:pt>
                <c:pt idx="5">
                  <c:v>1.6101276130759954</c:v>
                </c:pt>
                <c:pt idx="6">
                  <c:v>1.3954512082683428</c:v>
                </c:pt>
                <c:pt idx="7">
                  <c:v>1.2466079886517527</c:v>
                </c:pt>
                <c:pt idx="8">
                  <c:v>1.0552690886422136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7F4-45A6-9B6B-8F1EA6E0CABD}"/>
            </c:ext>
          </c:extLst>
        </c:ser>
        <c:ser>
          <c:idx val="1"/>
          <c:order val="1"/>
          <c:tx>
            <c:v>1700</c:v>
          </c:tx>
          <c:spPr>
            <a:ln w="22225" cap="rnd">
              <a:solidFill>
                <a:schemeClr val="accent2"/>
              </a:solidFill>
            </a:ln>
            <a:effectLst>
              <a:glow rad="139700">
                <a:schemeClr val="accent2">
                  <a:satMod val="175000"/>
                  <a:alpha val="14000"/>
                </a:schemeClr>
              </a:glow>
            </a:effectLst>
          </c:spPr>
          <c:marker>
            <c:symbol val="circle"/>
            <c:size val="3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glow rad="63500">
                  <a:schemeClr val="accent2">
                    <a:satMod val="175000"/>
                    <a:alpha val="25000"/>
                  </a:schemeClr>
                </a:glow>
              </a:effectLst>
            </c:spPr>
          </c:marker>
          <c:xVal>
            <c:numRef>
              <c:f>'https://claytonstateuniversity-my.sharepoint.com/personal/aramirez8_student_clayton_edu/Documents/Attachments/[Phys Pmt data.xlsx]ALL ALL Data'!$A$20:$A$29</c:f>
              <c:numCache>
                <c:formatCode>General</c:formatCode>
                <c:ptCount val="10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  <c:pt idx="8">
                  <c:v>45</c:v>
                </c:pt>
                <c:pt idx="9">
                  <c:v>50</c:v>
                </c:pt>
              </c:numCache>
            </c:numRef>
          </c:xVal>
          <c:yVal>
            <c:numRef>
              <c:f>'https://claytonstateuniversity-my.sharepoint.com/personal/aramirez8_student_clayton_edu/Documents/Attachments/[Phys Pmt data.xlsx]ALL ALL Data'!$K$20:$K$29</c:f>
              <c:numCache>
                <c:formatCode>General</c:formatCode>
                <c:ptCount val="10"/>
                <c:pt idx="0">
                  <c:v>4.7781512503836439</c:v>
                </c:pt>
                <c:pt idx="1">
                  <c:v>2.3617278360175931</c:v>
                </c:pt>
                <c:pt idx="2">
                  <c:v>2.1461280356782382</c:v>
                </c:pt>
                <c:pt idx="3">
                  <c:v>2.0543576623225928</c:v>
                </c:pt>
                <c:pt idx="4">
                  <c:v>1.9344984512435677</c:v>
                </c:pt>
                <c:pt idx="5">
                  <c:v>1.8750612633917001</c:v>
                </c:pt>
                <c:pt idx="6">
                  <c:v>1.8151348166368135</c:v>
                </c:pt>
                <c:pt idx="7">
                  <c:v>1.7269987279362624</c:v>
                </c:pt>
                <c:pt idx="8">
                  <c:v>1.5440680443502757</c:v>
                </c:pt>
                <c:pt idx="9">
                  <c:v>1.4623979978989561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27F4-45A6-9B6B-8F1EA6E0CABD}"/>
            </c:ext>
          </c:extLst>
        </c:ser>
        <c:ser>
          <c:idx val="2"/>
          <c:order val="2"/>
          <c:tx>
            <c:v>1800</c:v>
          </c:tx>
          <c:spPr>
            <a:ln w="22225" cap="rnd">
              <a:solidFill>
                <a:schemeClr val="accent3"/>
              </a:solidFill>
            </a:ln>
            <a:effectLst>
              <a:glow rad="139700">
                <a:schemeClr val="accent3">
                  <a:satMod val="175000"/>
                  <a:alpha val="14000"/>
                </a:schemeClr>
              </a:glow>
            </a:effectLst>
          </c:spPr>
          <c:marker>
            <c:symbol val="circle"/>
            <c:size val="3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glow rad="63500">
                  <a:schemeClr val="accent3">
                    <a:satMod val="175000"/>
                    <a:alpha val="25000"/>
                  </a:schemeClr>
                </a:glow>
              </a:effectLst>
            </c:spPr>
          </c:marker>
          <c:xVal>
            <c:numRef>
              <c:f>'https://claytonstateuniversity-my.sharepoint.com/personal/aramirez8_student_clayton_edu/Documents/Attachments/[Phys Pmt data.xlsx]ALL ALL Data'!$A$35:$A$44</c:f>
              <c:numCache>
                <c:formatCode>General</c:formatCode>
                <c:ptCount val="10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  <c:pt idx="8">
                  <c:v>45</c:v>
                </c:pt>
                <c:pt idx="9">
                  <c:v>50</c:v>
                </c:pt>
              </c:numCache>
            </c:numRef>
          </c:xVal>
          <c:yVal>
            <c:numRef>
              <c:f>'https://claytonstateuniversity-my.sharepoint.com/personal/aramirez8_student_clayton_edu/Documents/Attachments/[Phys Pmt data.xlsx]ALL ALL Data'!$K$35:$K$44</c:f>
              <c:numCache>
                <c:formatCode>General</c:formatCode>
                <c:ptCount val="10"/>
                <c:pt idx="0">
                  <c:v>4.9030899869919438</c:v>
                </c:pt>
                <c:pt idx="1">
                  <c:v>2.7683914130944873</c:v>
                </c:pt>
                <c:pt idx="2">
                  <c:v>2.2041199826559246</c:v>
                </c:pt>
                <c:pt idx="3">
                  <c:v>1.9852767431792937</c:v>
                </c:pt>
                <c:pt idx="4">
                  <c:v>1.9777236052888478</c:v>
                </c:pt>
                <c:pt idx="5">
                  <c:v>2</c:v>
                </c:pt>
                <c:pt idx="6">
                  <c:v>1.8846065812979305</c:v>
                </c:pt>
                <c:pt idx="7">
                  <c:v>1.8016323462331665</c:v>
                </c:pt>
                <c:pt idx="8">
                  <c:v>1.8920946026904804</c:v>
                </c:pt>
                <c:pt idx="9">
                  <c:v>1.7781512503836436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27F4-45A6-9B6B-8F1EA6E0CABD}"/>
            </c:ext>
          </c:extLst>
        </c:ser>
        <c:ser>
          <c:idx val="3"/>
          <c:order val="3"/>
          <c:tx>
            <c:v>1900</c:v>
          </c:tx>
          <c:spPr>
            <a:ln w="22225" cap="rnd">
              <a:solidFill>
                <a:schemeClr val="accent4"/>
              </a:solidFill>
            </a:ln>
            <a:effectLst>
              <a:glow rad="139700">
                <a:schemeClr val="accent4">
                  <a:satMod val="175000"/>
                  <a:alpha val="14000"/>
                </a:schemeClr>
              </a:glow>
            </a:effectLst>
          </c:spPr>
          <c:marker>
            <c:symbol val="circle"/>
            <c:size val="3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glow rad="63500">
                  <a:schemeClr val="accent4">
                    <a:satMod val="175000"/>
                    <a:alpha val="25000"/>
                  </a:schemeClr>
                </a:glow>
              </a:effectLst>
            </c:spPr>
          </c:marker>
          <c:xVal>
            <c:numRef>
              <c:f>'https://claytonstateuniversity-my.sharepoint.com/personal/aramirez8_student_clayton_edu/Documents/Attachments/[Phys Pmt data.xlsx]ALL ALL Data'!$A$50:$A$61</c:f>
              <c:numCache>
                <c:formatCode>General</c:formatCode>
                <c:ptCount val="12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  <c:pt idx="8">
                  <c:v>50</c:v>
                </c:pt>
                <c:pt idx="9">
                  <c:v>60</c:v>
                </c:pt>
                <c:pt idx="10">
                  <c:v>70</c:v>
                </c:pt>
                <c:pt idx="11">
                  <c:v>80</c:v>
                </c:pt>
              </c:numCache>
            </c:numRef>
          </c:xVal>
          <c:yVal>
            <c:numRef>
              <c:f>'https://claytonstateuniversity-my.sharepoint.com/personal/aramirez8_student_clayton_edu/Documents/Attachments/[Phys Pmt data.xlsx]ALL ALL Data'!$K$50:$K$61</c:f>
              <c:numCache>
                <c:formatCode>General</c:formatCode>
                <c:ptCount val="12"/>
                <c:pt idx="0">
                  <c:v>5.1780171800917199</c:v>
                </c:pt>
                <c:pt idx="1">
                  <c:v>3.3117538610557542</c:v>
                </c:pt>
                <c:pt idx="2">
                  <c:v>2.3521825181113627</c:v>
                </c:pt>
                <c:pt idx="3">
                  <c:v>2.2041199826559246</c:v>
                </c:pt>
                <c:pt idx="4">
                  <c:v>2.1303337684950061</c:v>
                </c:pt>
                <c:pt idx="5">
                  <c:v>1.9956351945975499</c:v>
                </c:pt>
                <c:pt idx="6">
                  <c:v>1.9708116108725178</c:v>
                </c:pt>
                <c:pt idx="7">
                  <c:v>2.0851716097368125</c:v>
                </c:pt>
                <c:pt idx="8">
                  <c:v>1.8920946026904804</c:v>
                </c:pt>
                <c:pt idx="9">
                  <c:v>1.7781512503836436</c:v>
                </c:pt>
                <c:pt idx="10">
                  <c:v>1.5228787452803376</c:v>
                </c:pt>
                <c:pt idx="11">
                  <c:v>1.469822015978163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27F4-45A6-9B6B-8F1EA6E0CABD}"/>
            </c:ext>
          </c:extLst>
        </c:ser>
        <c:ser>
          <c:idx val="4"/>
          <c:order val="4"/>
          <c:tx>
            <c:v>1500</c:v>
          </c:tx>
          <c:spPr>
            <a:ln w="22225" cap="rnd">
              <a:solidFill>
                <a:schemeClr val="accent5"/>
              </a:solidFill>
            </a:ln>
            <a:effectLst>
              <a:glow rad="139700">
                <a:schemeClr val="accent5">
                  <a:satMod val="175000"/>
                  <a:alpha val="14000"/>
                </a:schemeClr>
              </a:glow>
            </a:effectLst>
          </c:spPr>
          <c:marker>
            <c:symbol val="circle"/>
            <c:size val="3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glow rad="63500">
                  <a:schemeClr val="accent5">
                    <a:satMod val="175000"/>
                    <a:alpha val="25000"/>
                  </a:schemeClr>
                </a:glow>
              </a:effectLst>
            </c:spPr>
          </c:marker>
          <c:xVal>
            <c:numRef>
              <c:f>'https://claytonstateuniversity-my.sharepoint.com/personal/aramirez8_student_clayton_edu/Documents/Attachments/[Phys Pmt data.xlsx]ALL ALL Data'!$A$66:$A$73</c:f>
              <c:numCache>
                <c:formatCode>General</c:formatCode>
                <c:ptCount val="8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</c:numCache>
            </c:numRef>
          </c:xVal>
          <c:yVal>
            <c:numRef>
              <c:f>'https://claytonstateuniversity-my.sharepoint.com/personal/aramirez8_student_clayton_edu/Documents/Attachments/[Phys Pmt data.xlsx]ALL ALL Data'!$K$66:$K$73</c:f>
              <c:numCache>
                <c:formatCode>General</c:formatCode>
                <c:ptCount val="8"/>
                <c:pt idx="0">
                  <c:v>2.2041199826559246</c:v>
                </c:pt>
                <c:pt idx="1">
                  <c:v>1.7403626894942439</c:v>
                </c:pt>
                <c:pt idx="2">
                  <c:v>1.5652573434202137</c:v>
                </c:pt>
                <c:pt idx="3">
                  <c:v>1.4232458739368079</c:v>
                </c:pt>
                <c:pt idx="4">
                  <c:v>1.1613680022349748</c:v>
                </c:pt>
                <c:pt idx="5">
                  <c:v>0.671069941522349</c:v>
                </c:pt>
                <c:pt idx="6">
                  <c:v>0.18563657696191166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27F4-45A6-9B6B-8F1EA6E0CA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2606511"/>
        <c:axId val="1233695983"/>
      </c:scatterChart>
      <c:valAx>
        <c:axId val="1426065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65000"/>
                  <a:lumOff val="35000"/>
                  <a:alpha val="7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Threshold(mV)</a:t>
                </a:r>
              </a:p>
            </c:rich>
          </c:tx>
          <c:layout>
            <c:manualLayout>
              <c:xMode val="edge"/>
              <c:yMode val="edge"/>
              <c:x val="0.48753364945403926"/>
              <c:y val="0.9530183727034119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l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3695983"/>
        <c:crosses val="autoZero"/>
        <c:crossBetween val="midCat"/>
      </c:valAx>
      <c:valAx>
        <c:axId val="1233695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65000"/>
                  <a:lumOff val="35000"/>
                  <a:alpha val="7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Frequency, Hz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l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60651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6781229437198498"/>
          <c:y val="0.11384324879607143"/>
          <c:w val="0.4118802681534498"/>
          <c:h val="5.50813145971867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5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3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  <a:alpha val="7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65000"/>
            <a:lumOff val="35000"/>
            <a:alpha val="2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  <a:round/>
      </a:ln>
    </cs:spPr>
    <cs:defRPr sz="1197" kern="1200"/>
    <cs:bodyPr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14066520" cy="2179241"/>
          </a:xfrm>
          <a:prstGeom prst="rect">
            <a:avLst/>
          </a:prstGeom>
        </p:spPr>
        <p:txBody>
          <a:bodyPr vert="horz" lIns="433660" tIns="216832" rIns="433660" bIns="216832" rtlCol="0"/>
          <a:lstStyle>
            <a:lvl1pPr algn="l">
              <a:defRPr sz="5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387167" y="2"/>
            <a:ext cx="14066520" cy="2179241"/>
          </a:xfrm>
          <a:prstGeom prst="rect">
            <a:avLst/>
          </a:prstGeom>
        </p:spPr>
        <p:txBody>
          <a:bodyPr vert="horz" lIns="433660" tIns="216832" rIns="433660" bIns="216832" rtlCol="0"/>
          <a:lstStyle>
            <a:lvl1pPr algn="r">
              <a:defRPr sz="5800"/>
            </a:lvl1pPr>
          </a:lstStyle>
          <a:p>
            <a:fld id="{26C9AE59-E7DB-3C43-AA19-E4D1AA1BA6A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59538" y="5429250"/>
            <a:ext cx="19542125" cy="14657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33660" tIns="216832" rIns="433660" bIns="2168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46120" y="20902612"/>
            <a:ext cx="25968960" cy="17102140"/>
          </a:xfrm>
          <a:prstGeom prst="rect">
            <a:avLst/>
          </a:prstGeom>
        </p:spPr>
        <p:txBody>
          <a:bodyPr vert="horz" lIns="433660" tIns="216832" rIns="433660" bIns="2168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1254763"/>
            <a:ext cx="14066520" cy="2179237"/>
          </a:xfrm>
          <a:prstGeom prst="rect">
            <a:avLst/>
          </a:prstGeom>
        </p:spPr>
        <p:txBody>
          <a:bodyPr vert="horz" lIns="433660" tIns="216832" rIns="433660" bIns="216832" rtlCol="0" anchor="b"/>
          <a:lstStyle>
            <a:lvl1pPr algn="l">
              <a:defRPr sz="5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387167" y="41254763"/>
            <a:ext cx="14066520" cy="2179237"/>
          </a:xfrm>
          <a:prstGeom prst="rect">
            <a:avLst/>
          </a:prstGeom>
        </p:spPr>
        <p:txBody>
          <a:bodyPr vert="horz" lIns="433660" tIns="216832" rIns="433660" bIns="216832" rtlCol="0" anchor="b"/>
          <a:lstStyle>
            <a:lvl1pPr algn="r">
              <a:defRPr sz="5800"/>
            </a:lvl1pPr>
          </a:lstStyle>
          <a:p>
            <a:fld id="{EB2D81E8-0D91-E340-BB7A-3CCE38DD4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565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459538" y="5429250"/>
            <a:ext cx="19542125" cy="14657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20813231">
              <a:defRPr/>
            </a:pPr>
            <a:fld id="{5667E6F1-CC04-6A48-9069-B8BC0ADC9B85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20813231">
                <a:defRPr/>
              </a:pPr>
              <a:t>1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789636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7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15"/>
            </a:lvl1pPr>
            <a:lvl2pPr marL="2194152" indent="0" algn="ctr">
              <a:buNone/>
              <a:defRPr sz="9600"/>
            </a:lvl2pPr>
            <a:lvl3pPr marL="4388309" indent="0" algn="ctr">
              <a:buNone/>
              <a:defRPr sz="8640"/>
            </a:lvl3pPr>
            <a:lvl4pPr marL="6582466" indent="0" algn="ctr">
              <a:buNone/>
              <a:defRPr sz="7680"/>
            </a:lvl4pPr>
            <a:lvl5pPr marL="8776618" indent="0" algn="ctr">
              <a:buNone/>
              <a:defRPr sz="7680"/>
            </a:lvl5pPr>
            <a:lvl6pPr marL="10970770" indent="0" algn="ctr">
              <a:buNone/>
              <a:defRPr sz="7680"/>
            </a:lvl6pPr>
            <a:lvl7pPr marL="13164922" indent="0" algn="ctr">
              <a:buNone/>
              <a:defRPr sz="7680"/>
            </a:lvl7pPr>
            <a:lvl8pPr marL="15359078" indent="0" algn="ctr">
              <a:buNone/>
              <a:defRPr sz="7680"/>
            </a:lvl8pPr>
            <a:lvl9pPr marL="17553235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08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465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7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7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12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7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59"/>
            <a:ext cx="37856160" cy="13693138"/>
          </a:xfrm>
        </p:spPr>
        <p:txBody>
          <a:bodyPr anchor="b"/>
          <a:lstStyle>
            <a:lvl1pPr>
              <a:defRPr sz="287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39"/>
            <a:ext cx="37856160" cy="7200898"/>
          </a:xfrm>
        </p:spPr>
        <p:txBody>
          <a:bodyPr/>
          <a:lstStyle>
            <a:lvl1pPr marL="0" indent="0">
              <a:buNone/>
              <a:defRPr sz="11515">
                <a:solidFill>
                  <a:schemeClr val="tx1"/>
                </a:solidFill>
              </a:defRPr>
            </a:lvl1pPr>
            <a:lvl2pPr marL="2194152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8309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2466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6618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077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4922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59078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3235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78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1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6" y="8069582"/>
            <a:ext cx="18568032" cy="3954778"/>
          </a:xfrm>
        </p:spPr>
        <p:txBody>
          <a:bodyPr anchor="b"/>
          <a:lstStyle>
            <a:lvl1pPr marL="0" indent="0">
              <a:buNone/>
              <a:defRPr sz="11515" b="1"/>
            </a:lvl1pPr>
            <a:lvl2pPr marL="2194152" indent="0">
              <a:buNone/>
              <a:defRPr sz="9600" b="1"/>
            </a:lvl2pPr>
            <a:lvl3pPr marL="4388309" indent="0">
              <a:buNone/>
              <a:defRPr sz="8640" b="1"/>
            </a:lvl3pPr>
            <a:lvl4pPr marL="6582466" indent="0">
              <a:buNone/>
              <a:defRPr sz="7680" b="1"/>
            </a:lvl4pPr>
            <a:lvl5pPr marL="8776618" indent="0">
              <a:buNone/>
              <a:defRPr sz="7680" b="1"/>
            </a:lvl5pPr>
            <a:lvl6pPr marL="10970770" indent="0">
              <a:buNone/>
              <a:defRPr sz="7680" b="1"/>
            </a:lvl6pPr>
            <a:lvl7pPr marL="13164922" indent="0">
              <a:buNone/>
              <a:defRPr sz="7680" b="1"/>
            </a:lvl7pPr>
            <a:lvl8pPr marL="15359078" indent="0">
              <a:buNone/>
              <a:defRPr sz="7680" b="1"/>
            </a:lvl8pPr>
            <a:lvl9pPr marL="17553235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6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7" y="8069582"/>
            <a:ext cx="18659477" cy="3954778"/>
          </a:xfrm>
        </p:spPr>
        <p:txBody>
          <a:bodyPr anchor="b"/>
          <a:lstStyle>
            <a:lvl1pPr marL="0" indent="0">
              <a:buNone/>
              <a:defRPr sz="11515" b="1"/>
            </a:lvl1pPr>
            <a:lvl2pPr marL="2194152" indent="0">
              <a:buNone/>
              <a:defRPr sz="9600" b="1"/>
            </a:lvl2pPr>
            <a:lvl3pPr marL="4388309" indent="0">
              <a:buNone/>
              <a:defRPr sz="8640" b="1"/>
            </a:lvl3pPr>
            <a:lvl4pPr marL="6582466" indent="0">
              <a:buNone/>
              <a:defRPr sz="7680" b="1"/>
            </a:lvl4pPr>
            <a:lvl5pPr marL="8776618" indent="0">
              <a:buNone/>
              <a:defRPr sz="7680" b="1"/>
            </a:lvl5pPr>
            <a:lvl6pPr marL="10970770" indent="0">
              <a:buNone/>
              <a:defRPr sz="7680" b="1"/>
            </a:lvl6pPr>
            <a:lvl7pPr marL="13164922" indent="0">
              <a:buNone/>
              <a:defRPr sz="7680" b="1"/>
            </a:lvl7pPr>
            <a:lvl8pPr marL="15359078" indent="0">
              <a:buNone/>
              <a:defRPr sz="7680" b="1"/>
            </a:lvl8pPr>
            <a:lvl9pPr marL="17553235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7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5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06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2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9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52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15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9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152" indent="0">
              <a:buNone/>
              <a:defRPr sz="6720"/>
            </a:lvl2pPr>
            <a:lvl3pPr marL="4388309" indent="0">
              <a:buNone/>
              <a:defRPr sz="5760"/>
            </a:lvl3pPr>
            <a:lvl4pPr marL="6582466" indent="0">
              <a:buNone/>
              <a:defRPr sz="4800"/>
            </a:lvl4pPr>
            <a:lvl5pPr marL="8776618" indent="0">
              <a:buNone/>
              <a:defRPr sz="4800"/>
            </a:lvl5pPr>
            <a:lvl6pPr marL="10970770" indent="0">
              <a:buNone/>
              <a:defRPr sz="4800"/>
            </a:lvl6pPr>
            <a:lvl7pPr marL="13164922" indent="0">
              <a:buNone/>
              <a:defRPr sz="4800"/>
            </a:lvl7pPr>
            <a:lvl8pPr marL="15359078" indent="0">
              <a:buNone/>
              <a:defRPr sz="4800"/>
            </a:lvl8pPr>
            <a:lvl9pPr marL="17553235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7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9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52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152" indent="0">
              <a:buNone/>
              <a:defRPr sz="13440"/>
            </a:lvl2pPr>
            <a:lvl3pPr marL="4388309" indent="0">
              <a:buNone/>
              <a:defRPr sz="11515"/>
            </a:lvl3pPr>
            <a:lvl4pPr marL="6582466" indent="0">
              <a:buNone/>
              <a:defRPr sz="9600"/>
            </a:lvl4pPr>
            <a:lvl5pPr marL="8776618" indent="0">
              <a:buNone/>
              <a:defRPr sz="9600"/>
            </a:lvl5pPr>
            <a:lvl6pPr marL="10970770" indent="0">
              <a:buNone/>
              <a:defRPr sz="9600"/>
            </a:lvl6pPr>
            <a:lvl7pPr marL="13164922" indent="0">
              <a:buNone/>
              <a:defRPr sz="9600"/>
            </a:lvl7pPr>
            <a:lvl8pPr marL="15359078" indent="0">
              <a:buNone/>
              <a:defRPr sz="9600"/>
            </a:lvl8pPr>
            <a:lvl9pPr marL="17553235" indent="0">
              <a:buNone/>
              <a:defRPr sz="9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9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152" indent="0">
              <a:buNone/>
              <a:defRPr sz="6720"/>
            </a:lvl2pPr>
            <a:lvl3pPr marL="4388309" indent="0">
              <a:buNone/>
              <a:defRPr sz="5760"/>
            </a:lvl3pPr>
            <a:lvl4pPr marL="6582466" indent="0">
              <a:buNone/>
              <a:defRPr sz="4800"/>
            </a:lvl4pPr>
            <a:lvl5pPr marL="8776618" indent="0">
              <a:buNone/>
              <a:defRPr sz="4800"/>
            </a:lvl5pPr>
            <a:lvl6pPr marL="10970770" indent="0">
              <a:buNone/>
              <a:defRPr sz="4800"/>
            </a:lvl6pPr>
            <a:lvl7pPr marL="13164922" indent="0">
              <a:buNone/>
              <a:defRPr sz="4800"/>
            </a:lvl7pPr>
            <a:lvl8pPr marL="15359078" indent="0">
              <a:buNone/>
              <a:defRPr sz="4800"/>
            </a:lvl8pPr>
            <a:lvl9pPr marL="17553235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2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1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9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3CE5E-ABD3-EB44-8E15-AAA92780256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9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9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CFFAE-34B9-EA4D-AF65-D3EFAF803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5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8309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078" indent="-1097078" algn="l" defTabSz="4388309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230" indent="-1097078" algn="l" defTabSz="4388309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15" kern="1200">
          <a:solidFill>
            <a:schemeClr val="tx1"/>
          </a:solidFill>
          <a:latin typeface="+mn-lt"/>
          <a:ea typeface="+mn-ea"/>
          <a:cs typeface="+mn-cs"/>
        </a:defRPr>
      </a:lvl2pPr>
      <a:lvl3pPr marL="5485387" indent="-1097078" algn="l" defTabSz="4388309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79539" indent="-1097078" algn="l" defTabSz="4388309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3696" indent="-1097078" algn="l" defTabSz="4388309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67848" indent="-1097078" algn="l" defTabSz="4388309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2000" indent="-1097078" algn="l" defTabSz="4388309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6157" indent="-1097078" algn="l" defTabSz="4388309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0309" indent="-1097078" algn="l" defTabSz="4388309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30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152" algn="l" defTabSz="438830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8309" algn="l" defTabSz="438830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2466" algn="l" defTabSz="438830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6618" algn="l" defTabSz="438830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0770" algn="l" defTabSz="438830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4922" algn="l" defTabSz="438830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59078" algn="l" defTabSz="438830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3235" algn="l" defTabSz="438830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C5B5257C-D01B-84DC-F153-D3532203E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390369"/>
              </p:ext>
            </p:extLst>
          </p:nvPr>
        </p:nvGraphicFramePr>
        <p:xfrm>
          <a:off x="13857732" y="4515710"/>
          <a:ext cx="16175736" cy="28188336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6175736">
                  <a:extLst>
                    <a:ext uri="{9D8B030D-6E8A-4147-A177-3AD203B41FA5}">
                      <a16:colId xmlns:a16="http://schemas.microsoft.com/office/drawing/2014/main" val="3062481294"/>
                    </a:ext>
                  </a:extLst>
                </a:gridCol>
              </a:tblGrid>
              <a:tr h="2247958">
                <a:tc>
                  <a:txBody>
                    <a:bodyPr/>
                    <a:lstStyle/>
                    <a:p>
                      <a:pPr algn="ctr"/>
                      <a:endParaRPr lang="en-US" sz="2400" b="1" u="sng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34291" marB="3429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203406"/>
                  </a:ext>
                </a:extLst>
              </a:tr>
              <a:tr h="20767070"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34291" marB="3429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708887"/>
                  </a:ext>
                </a:extLst>
              </a:tr>
              <a:tr h="5173308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2" marR="68582" marT="34291" marB="3429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4413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54021" y="67362"/>
            <a:ext cx="27158197" cy="44319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defTabSz="3290918"/>
            <a:r>
              <a:rPr lang="en-US" sz="6600" b="1" dirty="0">
                <a:solidFill>
                  <a:prstClr val="black"/>
                </a:solidFill>
                <a:latin typeface="Times New Roman" panose="02020603050405020304" pitchFamily="18" charset="0"/>
                <a:ea typeface="Cambria" charset="0"/>
                <a:cs typeface="Times New Roman" panose="02020603050405020304" pitchFamily="18" charset="0"/>
              </a:rPr>
              <a:t>Adjust Title – Poster Sample</a:t>
            </a:r>
          </a:p>
          <a:p>
            <a:pPr algn="ctr" defTabSz="3291317">
              <a:defRPr/>
            </a:pP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1*, author 2, </a:t>
            </a: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endParaRPr lang="en-US" sz="5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291317">
              <a:defRPr/>
            </a:pP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of STEM Symposium, March 25, 2026</a:t>
            </a:r>
          </a:p>
          <a:p>
            <a:pPr algn="ctr" defTabSz="3291317">
              <a:defRPr/>
            </a:pPr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Clayton State University, Morrow, GA</a:t>
            </a:r>
          </a:p>
          <a:p>
            <a:pPr algn="ctr" defTabSz="3290918"/>
            <a:r>
              <a:rPr lang="en-US" sz="5400" dirty="0">
                <a:solidFill>
                  <a:prstClr val="black"/>
                </a:solidFill>
                <a:latin typeface="Times New Roman" panose="02020603050405020304" pitchFamily="18" charset="0"/>
                <a:ea typeface="Cambria" charset="0"/>
                <a:cs typeface="Times New Roman" panose="02020603050405020304" pitchFamily="18" charset="0"/>
              </a:rPr>
              <a:t>*presenter, email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E51B066-F596-C235-2E19-BBF319E8F2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736823"/>
              </p:ext>
            </p:extLst>
          </p:nvPr>
        </p:nvGraphicFramePr>
        <p:xfrm>
          <a:off x="655642" y="10865447"/>
          <a:ext cx="12911328" cy="6373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11328">
                  <a:extLst>
                    <a:ext uri="{9D8B030D-6E8A-4147-A177-3AD203B41FA5}">
                      <a16:colId xmlns:a16="http://schemas.microsoft.com/office/drawing/2014/main" val="1267746151"/>
                    </a:ext>
                  </a:extLst>
                </a:gridCol>
              </a:tblGrid>
              <a:tr h="603646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sz="2400" u="sng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68582" marR="68582" marT="34291" marB="34291">
                    <a:lnL w="12700" algn="ctr">
                      <a:noFill/>
                    </a:lnL>
                    <a:lnR w="12700" algn="ctr">
                      <a:noFill/>
                    </a:lnR>
                    <a:lnT w="38100" algn="ctr">
                      <a:noFill/>
                    </a:lnT>
                    <a:lnB w="38100" algn="ctr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7078871"/>
                  </a:ext>
                </a:extLst>
              </a:tr>
              <a:tr h="5288480">
                <a:tc>
                  <a:txBody>
                    <a:bodyPr/>
                    <a:lstStyle/>
                    <a:p>
                      <a:pPr marL="457200" marR="0" lvl="0" indent="-457200" algn="l" defTabSz="219456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endParaRPr lang="en-US" sz="2400"/>
                    </a:p>
                  </a:txBody>
                  <a:tcPr marL="68582" marR="68582" marT="34291" marB="34291">
                    <a:lnL w="12700" algn="ctr">
                      <a:noFill/>
                    </a:lnL>
                    <a:lnR w="12700" algn="ctr">
                      <a:noFill/>
                    </a:lnR>
                    <a:lnT w="38100" algn="ctr">
                      <a:noFill/>
                    </a:lnT>
                    <a:lnB w="12700" algn="ctr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2865356"/>
                  </a:ext>
                </a:extLst>
              </a:tr>
              <a:tr h="481242">
                <a:tc>
                  <a:txBody>
                    <a:bodyPr/>
                    <a:lstStyle/>
                    <a:p>
                      <a:pPr marL="0" marR="0" lvl="0" indent="0" algn="l" defTabSz="438912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900">
                        <a:solidFill>
                          <a:schemeClr val="bg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68582" marR="68582" marT="34291" marB="34291">
                    <a:lnL w="12700" algn="ctr">
                      <a:noFill/>
                    </a:lnL>
                    <a:lnR w="12700" algn="ctr">
                      <a:noFill/>
                    </a:lnR>
                    <a:lnT w="38100" algn="ctr">
                      <a:noFill/>
                    </a:lnT>
                    <a:lnB w="12700" algn="ctr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32776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698A2465-8B67-2EF0-2D6A-A5E566F91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162480"/>
              </p:ext>
            </p:extLst>
          </p:nvPr>
        </p:nvGraphicFramePr>
        <p:xfrm>
          <a:off x="30449480" y="4515710"/>
          <a:ext cx="12801596" cy="28188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399">
                  <a:extLst>
                    <a:ext uri="{9D8B030D-6E8A-4147-A177-3AD203B41FA5}">
                      <a16:colId xmlns:a16="http://schemas.microsoft.com/office/drawing/2014/main" val="1267746151"/>
                    </a:ext>
                  </a:extLst>
                </a:gridCol>
                <a:gridCol w="3200399">
                  <a:extLst>
                    <a:ext uri="{9D8B030D-6E8A-4147-A177-3AD203B41FA5}">
                      <a16:colId xmlns:a16="http://schemas.microsoft.com/office/drawing/2014/main" val="1751341123"/>
                    </a:ext>
                  </a:extLst>
                </a:gridCol>
                <a:gridCol w="3200399">
                  <a:extLst>
                    <a:ext uri="{9D8B030D-6E8A-4147-A177-3AD203B41FA5}">
                      <a16:colId xmlns:a16="http://schemas.microsoft.com/office/drawing/2014/main" val="2998412006"/>
                    </a:ext>
                  </a:extLst>
                </a:gridCol>
                <a:gridCol w="3200399">
                  <a:extLst>
                    <a:ext uri="{9D8B030D-6E8A-4147-A177-3AD203B41FA5}">
                      <a16:colId xmlns:a16="http://schemas.microsoft.com/office/drawing/2014/main" val="3423112364"/>
                    </a:ext>
                  </a:extLst>
                </a:gridCol>
              </a:tblGrid>
              <a:tr h="267176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sz="2400" u="sng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68582" marR="68582" marT="34291" marB="34291">
                    <a:lnL w="12700" algn="ctr">
                      <a:noFill/>
                    </a:lnL>
                    <a:lnR w="12700" algn="ctr">
                      <a:noFill/>
                    </a:lnR>
                    <a:lnT w="38100" algn="ctr">
                      <a:noFill/>
                    </a:lnT>
                    <a:lnB w="38100" algn="ctr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  <a:defRPr/>
                      </a:pPr>
                      <a:endParaRPr lang="en-US" sz="2400" u="sng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68581" marR="68581" marT="34291" marB="34291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  <a:defRPr/>
                      </a:pPr>
                      <a:endParaRPr lang="en-US" sz="2400" u="sng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68581" marR="68581" marT="34291" marB="34291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  <a:defRPr/>
                      </a:pPr>
                      <a:endParaRPr lang="en-US" sz="2400" u="sng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68581" marR="68581" marT="34291" marB="34291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078871"/>
                  </a:ext>
                </a:extLst>
              </a:tr>
              <a:tr h="23407275">
                <a:tc>
                  <a:txBody>
                    <a:bodyPr/>
                    <a:lstStyle/>
                    <a:p>
                      <a:pPr marL="0" marR="0" lvl="0" indent="0" algn="l" defTabSz="219456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dirty="0"/>
                    </a:p>
                  </a:txBody>
                  <a:tcPr marL="68582" marR="68582" marT="34291" marB="34291">
                    <a:lnL w="12700" algn="ctr">
                      <a:noFill/>
                    </a:lnL>
                    <a:lnR w="12700" algn="ctr">
                      <a:noFill/>
                    </a:lnR>
                    <a:lnT w="38100" algn="ctr">
                      <a:noFill/>
                    </a:lnT>
                    <a:lnB w="12700" algn="ctr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219456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/>
                      </a:pPr>
                      <a:endParaRPr lang="en-US" sz="2400"/>
                    </a:p>
                  </a:txBody>
                  <a:tcPr marL="68581" marR="68581" marT="34291" marB="34291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219456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/>
                      </a:pPr>
                      <a:endParaRPr lang="en-US" sz="2400" dirty="0"/>
                    </a:p>
                  </a:txBody>
                  <a:tcPr marL="68581" marR="68581" marT="34291" marB="34291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219456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/>
                      </a:pPr>
                      <a:endParaRPr lang="en-US" sz="2400"/>
                    </a:p>
                  </a:txBody>
                  <a:tcPr marL="68581" marR="68581" marT="34291" marB="34291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865356"/>
                  </a:ext>
                </a:extLst>
              </a:tr>
              <a:tr h="2109293">
                <a:tc>
                  <a:txBody>
                    <a:bodyPr/>
                    <a:lstStyle/>
                    <a:p>
                      <a:pPr marL="0" marR="0" lvl="0" indent="0" algn="l" defTabSz="438912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900">
                        <a:solidFill>
                          <a:schemeClr val="bg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68582" marR="68582" marT="34291" marB="34291">
                    <a:lnL w="12700" algn="ctr">
                      <a:noFill/>
                    </a:lnL>
                    <a:lnR w="12700" algn="ctr">
                      <a:noFill/>
                    </a:lnR>
                    <a:lnT w="38100" algn="ctr">
                      <a:noFill/>
                    </a:lnT>
                    <a:lnB w="12700" algn="ctr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438912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/>
                      </a:pPr>
                      <a:endParaRPr lang="en-US" sz="1900">
                        <a:solidFill>
                          <a:schemeClr val="bg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68581" marR="68581" marT="34291" marB="34291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438912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/>
                      </a:pPr>
                      <a:endParaRPr lang="en-US" sz="1900">
                        <a:solidFill>
                          <a:schemeClr val="bg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68581" marR="68581" marT="34291" marB="34291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438912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/>
                      </a:pPr>
                      <a:endParaRPr lang="en-US" sz="1900" dirty="0">
                        <a:solidFill>
                          <a:schemeClr val="bg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68581" marR="68581" marT="34291" marB="34291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43277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94166F7-B441-3939-5EFB-53D3579C5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790298"/>
              </p:ext>
            </p:extLst>
          </p:nvPr>
        </p:nvGraphicFramePr>
        <p:xfrm>
          <a:off x="800698" y="4464077"/>
          <a:ext cx="12915021" cy="28188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15021">
                  <a:extLst>
                    <a:ext uri="{9D8B030D-6E8A-4147-A177-3AD203B41FA5}">
                      <a16:colId xmlns:a16="http://schemas.microsoft.com/office/drawing/2014/main" val="1267746151"/>
                    </a:ext>
                  </a:extLst>
                </a:gridCol>
              </a:tblGrid>
              <a:tr h="268048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n-US" sz="2400" u="sng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68582" marR="68582" marT="34291" marB="34291">
                    <a:lnL w="12700" algn="ctr">
                      <a:noFill/>
                    </a:lnL>
                    <a:lnR w="12700" algn="ctr">
                      <a:noFill/>
                    </a:lnR>
                    <a:lnT w="38100" algn="ctr">
                      <a:noFill/>
                    </a:lnT>
                    <a:lnB w="38100" algn="ctr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078871"/>
                  </a:ext>
                </a:extLst>
              </a:tr>
              <a:tr h="23432637">
                <a:tc>
                  <a:txBody>
                    <a:bodyPr/>
                    <a:lstStyle/>
                    <a:p>
                      <a:pPr marL="0" marR="0" lvl="0" indent="0" algn="l" defTabSz="219456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dirty="0"/>
                    </a:p>
                    <a:p>
                      <a:pPr marL="0" marR="0" lvl="0" indent="0" algn="l" defTabSz="219456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dirty="0"/>
                    </a:p>
                    <a:p>
                      <a:pPr marL="0" marR="0" lvl="0" indent="0" algn="l" defTabSz="219456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dirty="0"/>
                    </a:p>
                  </a:txBody>
                  <a:tcPr marL="68582" marR="68582" marT="34291" marB="34291">
                    <a:lnL w="12700" algn="ctr">
                      <a:noFill/>
                    </a:lnL>
                    <a:lnR w="12700" algn="ctr">
                      <a:noFill/>
                    </a:lnR>
                    <a:lnT w="38100" algn="ctr">
                      <a:noFill/>
                    </a:lnT>
                    <a:lnB w="12700" algn="ctr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865356"/>
                  </a:ext>
                </a:extLst>
              </a:tr>
              <a:tr h="2075215">
                <a:tc>
                  <a:txBody>
                    <a:bodyPr/>
                    <a:lstStyle/>
                    <a:p>
                      <a:pPr marL="0" marR="0" lvl="0" indent="0" algn="l" defTabSz="438912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900" dirty="0">
                        <a:solidFill>
                          <a:schemeClr val="bg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68582" marR="68582" marT="34291" marB="34291">
                    <a:lnL w="12700" algn="ctr">
                      <a:noFill/>
                    </a:lnL>
                    <a:lnR w="12700" algn="ctr">
                      <a:noFill/>
                    </a:lnR>
                    <a:lnT w="38100" algn="ctr">
                      <a:noFill/>
                    </a:lnT>
                    <a:lnB w="12700" algn="ctr">
                      <a:noFill/>
                    </a:lnB>
                    <a:solidFill>
                      <a:schemeClr val="accent4">
                        <a:lumMod val="75000"/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43277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1F14676-5C9C-9EBE-EFC6-C44A03B28F6A}"/>
              </a:ext>
            </a:extLst>
          </p:cNvPr>
          <p:cNvSpPr txBox="1"/>
          <p:nvPr/>
        </p:nvSpPr>
        <p:spPr>
          <a:xfrm>
            <a:off x="30934389" y="13435949"/>
            <a:ext cx="1202377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sz="3200" b="1" u="sng" dirty="0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200" b="1" u="sng" dirty="0">
                <a:latin typeface="Times New Roman"/>
                <a:cs typeface="Times New Roman"/>
              </a:rPr>
              <a:t>Future Plans</a:t>
            </a:r>
          </a:p>
          <a:p>
            <a:pPr>
              <a:defRPr/>
            </a:pPr>
            <a:r>
              <a:rPr lang="en-US" sz="2800" dirty="0">
                <a:latin typeface="Times New Roman"/>
                <a:cs typeface="Times New Roman"/>
              </a:rPr>
              <a:t>Have Conclusion or Future plans!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ACAF4D-E67E-471F-9D86-E3341C0B87F5}"/>
              </a:ext>
            </a:extLst>
          </p:cNvPr>
          <p:cNvSpPr txBox="1"/>
          <p:nvPr/>
        </p:nvSpPr>
        <p:spPr>
          <a:xfrm>
            <a:off x="30934389" y="4841695"/>
            <a:ext cx="120237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b="1" u="sng" dirty="0">
                <a:latin typeface="Times New Roman"/>
                <a:cs typeface="Times New Roman"/>
              </a:rPr>
              <a:t>Software</a:t>
            </a:r>
          </a:p>
          <a:p>
            <a:pPr marL="0" marR="0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lang="en-US" sz="2800" u="sng" dirty="0">
              <a:latin typeface="Times New Roman"/>
              <a:cs typeface="Times New Roman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F4A59EA-CF5B-3486-4A4C-92C95FA93AE7}"/>
              </a:ext>
            </a:extLst>
          </p:cNvPr>
          <p:cNvSpPr txBox="1"/>
          <p:nvPr/>
        </p:nvSpPr>
        <p:spPr>
          <a:xfrm>
            <a:off x="14214287" y="24192507"/>
            <a:ext cx="15471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sections</a:t>
            </a:r>
            <a:endParaRPr lang="en-US" sz="3200" b="1" u="sng" dirty="0">
              <a:effectLst/>
              <a:latin typeface="Helvetica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Helvetica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 text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81B2702-8CC0-1033-AB5D-36D6B1D21C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3174301"/>
              </p:ext>
            </p:extLst>
          </p:nvPr>
        </p:nvGraphicFramePr>
        <p:xfrm>
          <a:off x="1514883" y="25000784"/>
          <a:ext cx="11192845" cy="6399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86666D46-CB85-FF1F-EFC5-B3807393FB7A}"/>
              </a:ext>
            </a:extLst>
          </p:cNvPr>
          <p:cNvSpPr txBox="1"/>
          <p:nvPr/>
        </p:nvSpPr>
        <p:spPr>
          <a:xfrm>
            <a:off x="933040" y="4549595"/>
            <a:ext cx="1246919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b="1" u="sng" noProof="0" dirty="0">
                <a:latin typeface="Times New Roman"/>
                <a:cs typeface="Times New Roman"/>
              </a:rPr>
              <a:t>Introduction</a:t>
            </a:r>
            <a:endParaRPr lang="en-US" sz="2000" u="sng" noProof="0" dirty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text</a:t>
            </a:r>
          </a:p>
          <a:p>
            <a:pPr>
              <a:defRPr/>
            </a:pP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noProof="0">
                <a:latin typeface="Times New Roman" panose="02020603050405020304" pitchFamily="18" charset="0"/>
                <a:cs typeface="Times New Roman" panose="02020603050405020304" pitchFamily="18" charset="0"/>
              </a:rPr>
              <a:t>CHANGE!!!!!! </a:t>
            </a:r>
            <a:r>
              <a:rPr 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colors/images as needed</a:t>
            </a:r>
            <a:endParaRPr lang="en-US" sz="2800" noProof="0" dirty="0">
              <a:latin typeface="Times New Roman"/>
              <a:cs typeface="Times New Roman"/>
            </a:endParaRPr>
          </a:p>
          <a:p>
            <a:pPr algn="ctr">
              <a:defRPr/>
            </a:pPr>
            <a:endParaRPr lang="en-US" sz="3200" u="sng" noProof="0" dirty="0">
              <a:latin typeface="Times New Roman"/>
              <a:cs typeface="Times New Roman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68D5613-92D1-2AC5-1C48-188FDC1FCB03}"/>
              </a:ext>
            </a:extLst>
          </p:cNvPr>
          <p:cNvSpPr txBox="1"/>
          <p:nvPr/>
        </p:nvSpPr>
        <p:spPr>
          <a:xfrm>
            <a:off x="30934389" y="25560755"/>
            <a:ext cx="118317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defTabSz="2194560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include references in IEEE format!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A17D3A-3CE8-D1D0-91B3-85CB73B6D4BE}"/>
              </a:ext>
            </a:extLst>
          </p:cNvPr>
          <p:cNvSpPr txBox="1"/>
          <p:nvPr/>
        </p:nvSpPr>
        <p:spPr>
          <a:xfrm>
            <a:off x="918036" y="20180195"/>
            <a:ext cx="12420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b="1" u="sng" dirty="0">
                <a:latin typeface="Times New Roman"/>
                <a:cs typeface="Times New Roman"/>
              </a:rPr>
              <a:t>Section title</a:t>
            </a:r>
            <a:r>
              <a:rPr lang="en-US" sz="3000" b="1" u="sng" dirty="0">
                <a:latin typeface="Times New Roman"/>
                <a:cs typeface="Times New Roman"/>
              </a:rPr>
              <a:t>     </a:t>
            </a:r>
          </a:p>
          <a:p>
            <a:pPr>
              <a:defRPr/>
            </a:pPr>
            <a:r>
              <a:rPr lang="en-US" sz="2800" dirty="0">
                <a:latin typeface="Times New Roman"/>
                <a:cs typeface="Times New Roman"/>
              </a:rPr>
              <a:t>     The text.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F246696-45A0-3F94-3648-34F023282705}"/>
              </a:ext>
            </a:extLst>
          </p:cNvPr>
          <p:cNvSpPr txBox="1"/>
          <p:nvPr/>
        </p:nvSpPr>
        <p:spPr>
          <a:xfrm>
            <a:off x="14214287" y="4600395"/>
            <a:ext cx="1547105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b="1" u="sng" dirty="0">
                <a:latin typeface="Times New Roman"/>
                <a:cs typeface="Times New Roman"/>
              </a:rPr>
              <a:t>Project Developments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Times New Roman"/>
                <a:cs typeface="Times New Roman"/>
              </a:rPr>
              <a:t>Module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9F49FC3-F90D-1D29-1E86-BEF8C885E80D}"/>
              </a:ext>
            </a:extLst>
          </p:cNvPr>
          <p:cNvSpPr txBox="1"/>
          <p:nvPr/>
        </p:nvSpPr>
        <p:spPr>
          <a:xfrm>
            <a:off x="933040" y="9906985"/>
            <a:ext cx="124691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Times New Roman"/>
                <a:cs typeface="Times New Roman"/>
              </a:rPr>
              <a:t>Some section</a:t>
            </a:r>
          </a:p>
          <a:p>
            <a:r>
              <a:rPr lang="en-US" sz="2800" dirty="0">
                <a:latin typeface="Times New Roman"/>
                <a:cs typeface="Times New Roman"/>
              </a:rPr>
              <a:t>Sample text</a:t>
            </a:r>
            <a:endParaRPr lang="en-US" sz="2800" dirty="0"/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53BBEA6-DA94-CD7A-B1EF-96F60709DAB9}"/>
              </a:ext>
            </a:extLst>
          </p:cNvPr>
          <p:cNvSpPr txBox="1"/>
          <p:nvPr/>
        </p:nvSpPr>
        <p:spPr>
          <a:xfrm>
            <a:off x="14578048" y="17227623"/>
            <a:ext cx="148681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Setup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D548BD2-DF6F-B243-E936-BB44122734FA}"/>
              </a:ext>
            </a:extLst>
          </p:cNvPr>
          <p:cNvSpPr txBox="1"/>
          <p:nvPr/>
        </p:nvSpPr>
        <p:spPr>
          <a:xfrm>
            <a:off x="23380108" y="22473586"/>
            <a:ext cx="5532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Figure 8. top: CAEN DT5730 FADC; bottom:</a:t>
            </a:r>
            <a:r>
              <a:rPr lang="en-US" sz="1800" b="0" i="1" u="none" strike="noStrike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H11284-30 (former R7723) PMT from Hamamatsu  [3]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496FC8-1C37-71B4-42E4-4A02CBF5ADCF}"/>
              </a:ext>
            </a:extLst>
          </p:cNvPr>
          <p:cNvSpPr txBox="1"/>
          <p:nvPr/>
        </p:nvSpPr>
        <p:spPr>
          <a:xfrm>
            <a:off x="14381286" y="23461660"/>
            <a:ext cx="5532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9. </a:t>
            </a:r>
            <a:r>
              <a:rPr lang="en-US" sz="1800" b="0" i="1" u="none" strike="noStrike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General design of the DUCK detection module prototype.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0F02641-9464-223F-6A0A-72DFD437D80B}"/>
              </a:ext>
            </a:extLst>
          </p:cNvPr>
          <p:cNvSpPr txBox="1"/>
          <p:nvPr/>
        </p:nvSpPr>
        <p:spPr>
          <a:xfrm>
            <a:off x="4315733" y="31543441"/>
            <a:ext cx="5897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1:Sample figure and caption</a:t>
            </a:r>
          </a:p>
        </p:txBody>
      </p:sp>
      <p:pic>
        <p:nvPicPr>
          <p:cNvPr id="24" name="image1.png">
            <a:extLst>
              <a:ext uri="{FF2B5EF4-FFF2-40B4-BE49-F238E27FC236}">
                <a16:creationId xmlns:a16="http://schemas.microsoft.com/office/drawing/2014/main" id="{0D3D7AAC-D9DC-5774-5FBA-3C59846CB0E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/>
        </p:blipFill>
        <p:spPr>
          <a:xfrm>
            <a:off x="621123" y="832369"/>
            <a:ext cx="7216887" cy="230526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0A4054C-3919-8810-C375-56DE11DAB5D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/>
        </p:blipFill>
        <p:spPr>
          <a:xfrm>
            <a:off x="38954090" y="67362"/>
            <a:ext cx="4296986" cy="402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086547"/>
      </p:ext>
    </p:extLst>
  </p:cSld>
  <p:clrMapOvr>
    <a:masterClrMapping/>
  </p:clrMapOvr>
</p:sld>
</file>

<file path=ppt/theme/theme1.xml><?xml version="1.0" encoding="utf-8"?>
<a:theme xmlns:a="http://schemas.openxmlformats.org/drawingml/2006/main" name="4-3_Siz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4-3_Size" id="{B4F6119B-CA7D-C446-8CE8-39925BFE3295}" vid="{E514C2AF-7927-1B47-8968-8B75E2F541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141</Words>
  <Application>Microsoft Office PowerPoint</Application>
  <PresentationFormat>Custom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Helvetica</vt:lpstr>
      <vt:lpstr>Times New Roman</vt:lpstr>
      <vt:lpstr>4-3_Size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Fernando Guadarrama</dc:creator>
  <cp:lastModifiedBy>Genesis Polo</cp:lastModifiedBy>
  <cp:revision>7</cp:revision>
  <cp:lastPrinted>2025-03-14T00:40:03Z</cp:lastPrinted>
  <dcterms:created xsi:type="dcterms:W3CDTF">2024-11-09T20:51:08Z</dcterms:created>
  <dcterms:modified xsi:type="dcterms:W3CDTF">2025-10-07T14:37:32Z</dcterms:modified>
</cp:coreProperties>
</file>