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58" r:id="rId5"/>
    <p:sldMasterId id="2147483668" r:id="rId6"/>
    <p:sldMasterId id="2147483678" r:id="rId7"/>
  </p:sldMasterIdLst>
  <p:notesMasterIdLst>
    <p:notesMasterId r:id="rId24"/>
  </p:notesMasterIdLst>
  <p:handoutMasterIdLst>
    <p:handoutMasterId r:id="rId25"/>
  </p:handoutMasterIdLst>
  <p:sldIdLst>
    <p:sldId id="256" r:id="rId8"/>
    <p:sldId id="382" r:id="rId9"/>
    <p:sldId id="377" r:id="rId10"/>
    <p:sldId id="394" r:id="rId11"/>
    <p:sldId id="326" r:id="rId12"/>
    <p:sldId id="383" r:id="rId13"/>
    <p:sldId id="385" r:id="rId14"/>
    <p:sldId id="384" r:id="rId15"/>
    <p:sldId id="386" r:id="rId16"/>
    <p:sldId id="387" r:id="rId17"/>
    <p:sldId id="388" r:id="rId18"/>
    <p:sldId id="389" r:id="rId19"/>
    <p:sldId id="390" r:id="rId20"/>
    <p:sldId id="391" r:id="rId21"/>
    <p:sldId id="392" r:id="rId22"/>
    <p:sldId id="393" r:id="rId23"/>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3E87"/>
    <a:srgbClr val="67696E"/>
    <a:srgbClr val="FF7D1E"/>
    <a:srgbClr val="E4E4E6"/>
    <a:srgbClr val="F9CFD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562"/>
    <p:restoredTop sz="69260" autoAdjust="0"/>
  </p:normalViewPr>
  <p:slideViewPr>
    <p:cSldViewPr snapToGrid="0" snapToObjects="1">
      <p:cViewPr varScale="1">
        <p:scale>
          <a:sx n="79" d="100"/>
          <a:sy n="79" d="100"/>
        </p:scale>
        <p:origin x="2892"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dney Byrd" userId="75d7f6f7-e237-474b-8d23-760b17818c6c" providerId="ADAL" clId="{B54F6370-EF7E-4F09-B5AB-EB2CD07012E1}"/>
    <pc:docChg chg="custSel addSld delSld modSld">
      <pc:chgData name="Rodney Byrd" userId="75d7f6f7-e237-474b-8d23-760b17818c6c" providerId="ADAL" clId="{B54F6370-EF7E-4F09-B5AB-EB2CD07012E1}" dt="2023-10-20T18:09:11.684" v="53" actId="14100"/>
      <pc:docMkLst>
        <pc:docMk/>
      </pc:docMkLst>
      <pc:sldChg chg="del">
        <pc:chgData name="Rodney Byrd" userId="75d7f6f7-e237-474b-8d23-760b17818c6c" providerId="ADAL" clId="{B54F6370-EF7E-4F09-B5AB-EB2CD07012E1}" dt="2023-10-20T18:03:52.603" v="0" actId="47"/>
        <pc:sldMkLst>
          <pc:docMk/>
          <pc:sldMk cId="4184627336" sldId="380"/>
        </pc:sldMkLst>
      </pc:sldChg>
      <pc:sldChg chg="modSp mod">
        <pc:chgData name="Rodney Byrd" userId="75d7f6f7-e237-474b-8d23-760b17818c6c" providerId="ADAL" clId="{B54F6370-EF7E-4F09-B5AB-EB2CD07012E1}" dt="2023-10-20T18:05:02.533" v="7" actId="20577"/>
        <pc:sldMkLst>
          <pc:docMk/>
          <pc:sldMk cId="3367583538" sldId="387"/>
        </pc:sldMkLst>
        <pc:spChg chg="mod">
          <ac:chgData name="Rodney Byrd" userId="75d7f6f7-e237-474b-8d23-760b17818c6c" providerId="ADAL" clId="{B54F6370-EF7E-4F09-B5AB-EB2CD07012E1}" dt="2023-10-20T18:05:02.533" v="7" actId="20577"/>
          <ac:spMkLst>
            <pc:docMk/>
            <pc:sldMk cId="3367583538" sldId="387"/>
            <ac:spMk id="3" creationId="{00000000-0000-0000-0000-000000000000}"/>
          </ac:spMkLst>
        </pc:spChg>
      </pc:sldChg>
      <pc:sldChg chg="modSp mod">
        <pc:chgData name="Rodney Byrd" userId="75d7f6f7-e237-474b-8d23-760b17818c6c" providerId="ADAL" clId="{B54F6370-EF7E-4F09-B5AB-EB2CD07012E1}" dt="2023-10-20T18:06:43.172" v="9" actId="20577"/>
        <pc:sldMkLst>
          <pc:docMk/>
          <pc:sldMk cId="2208079978" sldId="392"/>
        </pc:sldMkLst>
        <pc:spChg chg="mod">
          <ac:chgData name="Rodney Byrd" userId="75d7f6f7-e237-474b-8d23-760b17818c6c" providerId="ADAL" clId="{B54F6370-EF7E-4F09-B5AB-EB2CD07012E1}" dt="2023-10-20T18:06:43.172" v="9" actId="20577"/>
          <ac:spMkLst>
            <pc:docMk/>
            <pc:sldMk cId="2208079978" sldId="392"/>
            <ac:spMk id="3" creationId="{00000000-0000-0000-0000-000000000000}"/>
          </ac:spMkLst>
        </pc:spChg>
      </pc:sldChg>
      <pc:sldChg chg="addSp delSp modSp add mod">
        <pc:chgData name="Rodney Byrd" userId="75d7f6f7-e237-474b-8d23-760b17818c6c" providerId="ADAL" clId="{B54F6370-EF7E-4F09-B5AB-EB2CD07012E1}" dt="2023-10-20T18:09:11.684" v="53" actId="14100"/>
        <pc:sldMkLst>
          <pc:docMk/>
          <pc:sldMk cId="451442651" sldId="395"/>
        </pc:sldMkLst>
        <pc:spChg chg="del mod">
          <ac:chgData name="Rodney Byrd" userId="75d7f6f7-e237-474b-8d23-760b17818c6c" providerId="ADAL" clId="{B54F6370-EF7E-4F09-B5AB-EB2CD07012E1}" dt="2023-10-20T18:08:27.740" v="42" actId="21"/>
          <ac:spMkLst>
            <pc:docMk/>
            <pc:sldMk cId="451442651" sldId="395"/>
            <ac:spMk id="2" creationId="{00000000-0000-0000-0000-000000000000}"/>
          </ac:spMkLst>
        </pc:spChg>
        <pc:spChg chg="del mod">
          <ac:chgData name="Rodney Byrd" userId="75d7f6f7-e237-474b-8d23-760b17818c6c" providerId="ADAL" clId="{B54F6370-EF7E-4F09-B5AB-EB2CD07012E1}" dt="2023-10-20T18:08:49.479" v="43" actId="931"/>
          <ac:spMkLst>
            <pc:docMk/>
            <pc:sldMk cId="451442651" sldId="395"/>
            <ac:spMk id="3" creationId="{00000000-0000-0000-0000-000000000000}"/>
          </ac:spMkLst>
        </pc:spChg>
        <pc:picChg chg="add mod">
          <ac:chgData name="Rodney Byrd" userId="75d7f6f7-e237-474b-8d23-760b17818c6c" providerId="ADAL" clId="{B54F6370-EF7E-4F09-B5AB-EB2CD07012E1}" dt="2023-10-20T18:09:11.684" v="53" actId="14100"/>
          <ac:picMkLst>
            <pc:docMk/>
            <pc:sldMk cId="451442651" sldId="395"/>
            <ac:picMk id="5" creationId="{4BC08635-B9EC-EC7E-534D-43492016C2B3}"/>
          </ac:picMkLst>
        </pc:picChg>
      </pc:sldChg>
    </pc:docChg>
  </pc:docChgLst>
  <pc:docChgLst>
    <pc:chgData name="Rodney Byrd" userId="75d7f6f7-e237-474b-8d23-760b17818c6c" providerId="ADAL" clId="{90A65EE8-82F3-4AF2-90C1-09547B8FFDFF}"/>
    <pc:docChg chg="delSld modSld">
      <pc:chgData name="Rodney Byrd" userId="75d7f6f7-e237-474b-8d23-760b17818c6c" providerId="ADAL" clId="{90A65EE8-82F3-4AF2-90C1-09547B8FFDFF}" dt="2023-12-14T23:23:10.686" v="18" actId="47"/>
      <pc:docMkLst>
        <pc:docMk/>
      </pc:docMkLst>
      <pc:sldChg chg="modSp mod">
        <pc:chgData name="Rodney Byrd" userId="75d7f6f7-e237-474b-8d23-760b17818c6c" providerId="ADAL" clId="{90A65EE8-82F3-4AF2-90C1-09547B8FFDFF}" dt="2023-12-14T23:22:58.361" v="17" actId="20577"/>
        <pc:sldMkLst>
          <pc:docMk/>
          <pc:sldMk cId="665795912" sldId="256"/>
        </pc:sldMkLst>
        <pc:spChg chg="mod">
          <ac:chgData name="Rodney Byrd" userId="75d7f6f7-e237-474b-8d23-760b17818c6c" providerId="ADAL" clId="{90A65EE8-82F3-4AF2-90C1-09547B8FFDFF}" dt="2023-12-14T23:22:58.361" v="17" actId="20577"/>
          <ac:spMkLst>
            <pc:docMk/>
            <pc:sldMk cId="665795912" sldId="256"/>
            <ac:spMk id="4" creationId="{00000000-0000-0000-0000-000000000000}"/>
          </ac:spMkLst>
        </pc:spChg>
      </pc:sldChg>
      <pc:sldChg chg="del">
        <pc:chgData name="Rodney Byrd" userId="75d7f6f7-e237-474b-8d23-760b17818c6c" providerId="ADAL" clId="{90A65EE8-82F3-4AF2-90C1-09547B8FFDFF}" dt="2023-12-14T23:23:10.686" v="18" actId="47"/>
        <pc:sldMkLst>
          <pc:docMk/>
          <pc:sldMk cId="451442651" sldId="395"/>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708DB69C-9381-4119-ACAA-242482F175EE}" type="datetimeFigureOut">
              <a:rPr lang="en-US" smtClean="0"/>
              <a:t>12/14/2023</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C0615F9E-8FD8-4D1F-9439-C3C1A912180D}" type="slidenum">
              <a:rPr lang="en-US" smtClean="0"/>
              <a:t>‹#›</a:t>
            </a:fld>
            <a:endParaRPr lang="en-US"/>
          </a:p>
        </p:txBody>
      </p:sp>
    </p:spTree>
    <p:extLst>
      <p:ext uri="{BB962C8B-B14F-4D97-AF65-F5344CB8AC3E}">
        <p14:creationId xmlns:p14="http://schemas.microsoft.com/office/powerpoint/2010/main" val="19910875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80B59C7B-24B4-AE4D-98F2-B7F34037632F}" type="datetimeFigureOut">
              <a:rPr lang="en-US" smtClean="0"/>
              <a:t>12/14/2023</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E4168CB6-DC7A-D24E-83FF-2A4E69D6B42C}" type="slidenum">
              <a:rPr lang="en-US" smtClean="0"/>
              <a:t>‹#›</a:t>
            </a:fld>
            <a:endParaRPr lang="en-US" dirty="0"/>
          </a:p>
        </p:txBody>
      </p:sp>
    </p:spTree>
    <p:extLst>
      <p:ext uri="{BB962C8B-B14F-4D97-AF65-F5344CB8AC3E}">
        <p14:creationId xmlns:p14="http://schemas.microsoft.com/office/powerpoint/2010/main" val="10581896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168CB6-DC7A-D24E-83FF-2A4E69D6B42C}" type="slidenum">
              <a:rPr lang="en-US" smtClean="0"/>
              <a:t>4</a:t>
            </a:fld>
            <a:endParaRPr lang="en-US" dirty="0"/>
          </a:p>
        </p:txBody>
      </p:sp>
    </p:spTree>
    <p:extLst>
      <p:ext uri="{BB962C8B-B14F-4D97-AF65-F5344CB8AC3E}">
        <p14:creationId xmlns:p14="http://schemas.microsoft.com/office/powerpoint/2010/main" val="18485511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168CB6-DC7A-D24E-83FF-2A4E69D6B42C}" type="slidenum">
              <a:rPr lang="en-US" smtClean="0"/>
              <a:t>13</a:t>
            </a:fld>
            <a:endParaRPr lang="en-US" dirty="0"/>
          </a:p>
        </p:txBody>
      </p:sp>
    </p:spTree>
    <p:extLst>
      <p:ext uri="{BB962C8B-B14F-4D97-AF65-F5344CB8AC3E}">
        <p14:creationId xmlns:p14="http://schemas.microsoft.com/office/powerpoint/2010/main" val="12033330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168CB6-DC7A-D24E-83FF-2A4E69D6B42C}" type="slidenum">
              <a:rPr lang="en-US" smtClean="0"/>
              <a:t>14</a:t>
            </a:fld>
            <a:endParaRPr lang="en-US" dirty="0"/>
          </a:p>
        </p:txBody>
      </p:sp>
    </p:spTree>
    <p:extLst>
      <p:ext uri="{BB962C8B-B14F-4D97-AF65-F5344CB8AC3E}">
        <p14:creationId xmlns:p14="http://schemas.microsoft.com/office/powerpoint/2010/main" val="9805804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168CB6-DC7A-D24E-83FF-2A4E69D6B42C}" type="slidenum">
              <a:rPr lang="en-US" smtClean="0"/>
              <a:t>15</a:t>
            </a:fld>
            <a:endParaRPr lang="en-US" dirty="0"/>
          </a:p>
        </p:txBody>
      </p:sp>
    </p:spTree>
    <p:extLst>
      <p:ext uri="{BB962C8B-B14F-4D97-AF65-F5344CB8AC3E}">
        <p14:creationId xmlns:p14="http://schemas.microsoft.com/office/powerpoint/2010/main" val="30287190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168CB6-DC7A-D24E-83FF-2A4E69D6B42C}" type="slidenum">
              <a:rPr lang="en-US" smtClean="0"/>
              <a:t>16</a:t>
            </a:fld>
            <a:endParaRPr lang="en-US" dirty="0"/>
          </a:p>
        </p:txBody>
      </p:sp>
    </p:spTree>
    <p:extLst>
      <p:ext uri="{BB962C8B-B14F-4D97-AF65-F5344CB8AC3E}">
        <p14:creationId xmlns:p14="http://schemas.microsoft.com/office/powerpoint/2010/main" val="9302915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168CB6-DC7A-D24E-83FF-2A4E69D6B42C}" type="slidenum">
              <a:rPr lang="en-US" smtClean="0"/>
              <a:t>5</a:t>
            </a:fld>
            <a:endParaRPr lang="en-US" dirty="0"/>
          </a:p>
        </p:txBody>
      </p:sp>
    </p:spTree>
    <p:extLst>
      <p:ext uri="{BB962C8B-B14F-4D97-AF65-F5344CB8AC3E}">
        <p14:creationId xmlns:p14="http://schemas.microsoft.com/office/powerpoint/2010/main" val="22529526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168CB6-DC7A-D24E-83FF-2A4E69D6B42C}" type="slidenum">
              <a:rPr lang="en-US" smtClean="0"/>
              <a:t>6</a:t>
            </a:fld>
            <a:endParaRPr lang="en-US" dirty="0"/>
          </a:p>
        </p:txBody>
      </p:sp>
    </p:spTree>
    <p:extLst>
      <p:ext uri="{BB962C8B-B14F-4D97-AF65-F5344CB8AC3E}">
        <p14:creationId xmlns:p14="http://schemas.microsoft.com/office/powerpoint/2010/main" val="40543809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168CB6-DC7A-D24E-83FF-2A4E69D6B42C}" type="slidenum">
              <a:rPr lang="en-US" smtClean="0"/>
              <a:t>7</a:t>
            </a:fld>
            <a:endParaRPr lang="en-US" dirty="0"/>
          </a:p>
        </p:txBody>
      </p:sp>
    </p:spTree>
    <p:extLst>
      <p:ext uri="{BB962C8B-B14F-4D97-AF65-F5344CB8AC3E}">
        <p14:creationId xmlns:p14="http://schemas.microsoft.com/office/powerpoint/2010/main" val="8391988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168CB6-DC7A-D24E-83FF-2A4E69D6B42C}" type="slidenum">
              <a:rPr lang="en-US" smtClean="0"/>
              <a:t>8</a:t>
            </a:fld>
            <a:endParaRPr lang="en-US" dirty="0"/>
          </a:p>
        </p:txBody>
      </p:sp>
    </p:spTree>
    <p:extLst>
      <p:ext uri="{BB962C8B-B14F-4D97-AF65-F5344CB8AC3E}">
        <p14:creationId xmlns:p14="http://schemas.microsoft.com/office/powerpoint/2010/main" val="20309539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168CB6-DC7A-D24E-83FF-2A4E69D6B42C}" type="slidenum">
              <a:rPr lang="en-US" smtClean="0"/>
              <a:t>9</a:t>
            </a:fld>
            <a:endParaRPr lang="en-US" dirty="0"/>
          </a:p>
        </p:txBody>
      </p:sp>
    </p:spTree>
    <p:extLst>
      <p:ext uri="{BB962C8B-B14F-4D97-AF65-F5344CB8AC3E}">
        <p14:creationId xmlns:p14="http://schemas.microsoft.com/office/powerpoint/2010/main" val="25836444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168CB6-DC7A-D24E-83FF-2A4E69D6B42C}" type="slidenum">
              <a:rPr lang="en-US" smtClean="0"/>
              <a:t>10</a:t>
            </a:fld>
            <a:endParaRPr lang="en-US" dirty="0"/>
          </a:p>
        </p:txBody>
      </p:sp>
    </p:spTree>
    <p:extLst>
      <p:ext uri="{BB962C8B-B14F-4D97-AF65-F5344CB8AC3E}">
        <p14:creationId xmlns:p14="http://schemas.microsoft.com/office/powerpoint/2010/main" val="19570793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168CB6-DC7A-D24E-83FF-2A4E69D6B42C}" type="slidenum">
              <a:rPr lang="en-US" smtClean="0"/>
              <a:t>11</a:t>
            </a:fld>
            <a:endParaRPr lang="en-US" dirty="0"/>
          </a:p>
        </p:txBody>
      </p:sp>
    </p:spTree>
    <p:extLst>
      <p:ext uri="{BB962C8B-B14F-4D97-AF65-F5344CB8AC3E}">
        <p14:creationId xmlns:p14="http://schemas.microsoft.com/office/powerpoint/2010/main" val="37410207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168CB6-DC7A-D24E-83FF-2A4E69D6B42C}" type="slidenum">
              <a:rPr lang="en-US" smtClean="0"/>
              <a:t>12</a:t>
            </a:fld>
            <a:endParaRPr lang="en-US" dirty="0"/>
          </a:p>
        </p:txBody>
      </p:sp>
    </p:spTree>
    <p:extLst>
      <p:ext uri="{BB962C8B-B14F-4D97-AF65-F5344CB8AC3E}">
        <p14:creationId xmlns:p14="http://schemas.microsoft.com/office/powerpoint/2010/main" val="17805717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cap="all" baseline="0"/>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baseline="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8" name="Date Placeholder 7"/>
          <p:cNvSpPr>
            <a:spLocks noGrp="1"/>
          </p:cNvSpPr>
          <p:nvPr>
            <p:ph type="dt" sz="half" idx="10"/>
          </p:nvPr>
        </p:nvSpPr>
        <p:spPr/>
        <p:txBody>
          <a:bodyPr/>
          <a:lstStyle/>
          <a:p>
            <a:fld id="{C2344AEE-3A1B-C54A-8076-7694C2F4DC1C}" type="datetimeFigureOut">
              <a:rPr lang="en-US" smtClean="0"/>
              <a:t>12/14/2023</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F26FFF8B-E00D-EF41-BBDF-FB5CDF328CDE}" type="slidenum">
              <a:rPr lang="en-US" smtClean="0"/>
              <a:pPr/>
              <a:t>‹#›</a:t>
            </a:fld>
            <a:endParaRPr lang="en-US" dirty="0"/>
          </a:p>
        </p:txBody>
      </p:sp>
    </p:spTree>
    <p:extLst>
      <p:ext uri="{BB962C8B-B14F-4D97-AF65-F5344CB8AC3E}">
        <p14:creationId xmlns:p14="http://schemas.microsoft.com/office/powerpoint/2010/main" val="22299560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3200" strike="noStrike" cap="all" baseline="0"/>
            </a:lvl1pPr>
          </a:lstStyle>
          <a:p>
            <a:r>
              <a:rPr lang="en-US" dirty="0"/>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C2344AEE-3A1B-C54A-8076-7694C2F4DC1C}" type="datetimeFigureOut">
              <a:rPr lang="en-US" smtClean="0"/>
              <a:t>12/14/2023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26FFF8B-E00D-EF41-BBDF-FB5CDF328CDE}" type="slidenum">
              <a:rPr lang="en-US" smtClean="0"/>
              <a:t>‹#›</a:t>
            </a:fld>
            <a:endParaRPr lang="en-US" dirty="0"/>
          </a:p>
        </p:txBody>
      </p:sp>
    </p:spTree>
    <p:extLst>
      <p:ext uri="{BB962C8B-B14F-4D97-AF65-F5344CB8AC3E}">
        <p14:creationId xmlns:p14="http://schemas.microsoft.com/office/powerpoint/2010/main" val="15387917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2344AEE-3A1B-C54A-8076-7694C2F4DC1C}" type="datetimeFigureOut">
              <a:rPr lang="en-US" smtClean="0"/>
              <a:t>12/14/2023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26FFF8B-E00D-EF41-BBDF-FB5CDF328CDE}" type="slidenum">
              <a:rPr lang="en-US" smtClean="0"/>
              <a:t>‹#›</a:t>
            </a:fld>
            <a:endParaRPr lang="en-US" dirty="0"/>
          </a:p>
        </p:txBody>
      </p:sp>
    </p:spTree>
    <p:extLst>
      <p:ext uri="{BB962C8B-B14F-4D97-AF65-F5344CB8AC3E}">
        <p14:creationId xmlns:p14="http://schemas.microsoft.com/office/powerpoint/2010/main" val="3266083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9382" y="3699905"/>
            <a:ext cx="7401206" cy="1020014"/>
          </a:xfrm>
        </p:spPr>
        <p:txBody>
          <a:bodyPr anchor="t"/>
          <a:lstStyle>
            <a:lvl1pPr algn="l">
              <a:defRPr sz="3200" baseline="0"/>
            </a:lvl1pPr>
          </a:lstStyle>
          <a:p>
            <a:r>
              <a:rPr lang="en-US" dirty="0"/>
              <a:t>Click to edit Master title style</a:t>
            </a:r>
          </a:p>
        </p:txBody>
      </p:sp>
      <p:sp>
        <p:nvSpPr>
          <p:cNvPr id="3" name="Text Placeholder 2"/>
          <p:cNvSpPr>
            <a:spLocks noGrp="1"/>
          </p:cNvSpPr>
          <p:nvPr>
            <p:ph type="body" idx="1"/>
          </p:nvPr>
        </p:nvSpPr>
        <p:spPr>
          <a:xfrm>
            <a:off x="1109382" y="2115205"/>
            <a:ext cx="7401206" cy="1500187"/>
          </a:xfrm>
        </p:spPr>
        <p:txBody>
          <a:bodyPr anchor="b"/>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C2344AEE-3A1B-C54A-8076-7694C2F4DC1C}" type="datetimeFigureOut">
              <a:rPr lang="en-US" smtClean="0"/>
              <a:t>12/14/2023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26FFF8B-E00D-EF41-BBDF-FB5CDF328CDE}" type="slidenum">
              <a:rPr lang="en-US" smtClean="0"/>
              <a:t>‹#›</a:t>
            </a:fld>
            <a:endParaRPr lang="en-US" dirty="0"/>
          </a:p>
        </p:txBody>
      </p:sp>
    </p:spTree>
    <p:extLst>
      <p:ext uri="{BB962C8B-B14F-4D97-AF65-F5344CB8AC3E}">
        <p14:creationId xmlns:p14="http://schemas.microsoft.com/office/powerpoint/2010/main" val="3376140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2344AEE-3A1B-C54A-8076-7694C2F4DC1C}" type="datetimeFigureOut">
              <a:rPr lang="en-US" smtClean="0"/>
              <a:t>12/14/2023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26FFF8B-E00D-EF41-BBDF-FB5CDF328CDE}" type="slidenum">
              <a:rPr lang="en-US" smtClean="0"/>
              <a:t>‹#›</a:t>
            </a:fld>
            <a:endParaRPr lang="en-US" dirty="0"/>
          </a:p>
        </p:txBody>
      </p:sp>
    </p:spTree>
    <p:extLst>
      <p:ext uri="{BB962C8B-B14F-4D97-AF65-F5344CB8AC3E}">
        <p14:creationId xmlns:p14="http://schemas.microsoft.com/office/powerpoint/2010/main" val="6269883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solidFill>
                  <a:srgbClr val="FF7D1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solidFill>
                  <a:srgbClr val="FF7D1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2344AEE-3A1B-C54A-8076-7694C2F4DC1C}" type="datetimeFigureOut">
              <a:rPr lang="en-US" smtClean="0"/>
              <a:t>12/14/2023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26FFF8B-E00D-EF41-BBDF-FB5CDF328CDE}" type="slidenum">
              <a:rPr lang="en-US" smtClean="0"/>
              <a:t>‹#›</a:t>
            </a:fld>
            <a:endParaRPr lang="en-US" dirty="0"/>
          </a:p>
        </p:txBody>
      </p:sp>
    </p:spTree>
    <p:extLst>
      <p:ext uri="{BB962C8B-B14F-4D97-AF65-F5344CB8AC3E}">
        <p14:creationId xmlns:p14="http://schemas.microsoft.com/office/powerpoint/2010/main" val="908585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2344AEE-3A1B-C54A-8076-7694C2F4DC1C}" type="datetimeFigureOut">
              <a:rPr lang="en-US" smtClean="0"/>
              <a:t>12/14/2023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26FFF8B-E00D-EF41-BBDF-FB5CDF328CDE}" type="slidenum">
              <a:rPr lang="en-US" smtClean="0"/>
              <a:t>‹#›</a:t>
            </a:fld>
            <a:endParaRPr lang="en-US" dirty="0"/>
          </a:p>
        </p:txBody>
      </p:sp>
    </p:spTree>
    <p:extLst>
      <p:ext uri="{BB962C8B-B14F-4D97-AF65-F5344CB8AC3E}">
        <p14:creationId xmlns:p14="http://schemas.microsoft.com/office/powerpoint/2010/main" val="1993818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344AEE-3A1B-C54A-8076-7694C2F4DC1C}" type="datetimeFigureOut">
              <a:rPr lang="en-US" smtClean="0"/>
              <a:t>12/14/2023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26FFF8B-E00D-EF41-BBDF-FB5CDF328CDE}" type="slidenum">
              <a:rPr lang="en-US" smtClean="0"/>
              <a:t>‹#›</a:t>
            </a:fld>
            <a:endParaRPr lang="en-US" dirty="0"/>
          </a:p>
        </p:txBody>
      </p:sp>
    </p:spTree>
    <p:extLst>
      <p:ext uri="{BB962C8B-B14F-4D97-AF65-F5344CB8AC3E}">
        <p14:creationId xmlns:p14="http://schemas.microsoft.com/office/powerpoint/2010/main" val="9368518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987425"/>
            <a:ext cx="2949575" cy="1255728"/>
          </a:xfrm>
        </p:spPr>
        <p:txBody>
          <a:bodyPr anchor="b">
            <a:spAutoFit/>
          </a:bodyPr>
          <a:lstStyle>
            <a:lvl1pPr>
              <a:defRPr sz="2800" baseline="0"/>
            </a:lvl1pPr>
          </a:lstStyle>
          <a:p>
            <a:r>
              <a:rPr lang="en-US" dirty="0"/>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623930"/>
            <a:ext cx="2949575" cy="323712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2344AEE-3A1B-C54A-8076-7694C2F4DC1C}" type="datetimeFigureOut">
              <a:rPr lang="en-US" smtClean="0"/>
              <a:t>12/14/2023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26FFF8B-E00D-EF41-BBDF-FB5CDF328CDE}" type="slidenum">
              <a:rPr lang="en-US" smtClean="0"/>
              <a:t>‹#›</a:t>
            </a:fld>
            <a:endParaRPr lang="en-US" dirty="0"/>
          </a:p>
        </p:txBody>
      </p:sp>
    </p:spTree>
    <p:extLst>
      <p:ext uri="{BB962C8B-B14F-4D97-AF65-F5344CB8AC3E}">
        <p14:creationId xmlns:p14="http://schemas.microsoft.com/office/powerpoint/2010/main" val="3193633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5" name="Date Placeholder 4"/>
          <p:cNvSpPr>
            <a:spLocks noGrp="1"/>
          </p:cNvSpPr>
          <p:nvPr>
            <p:ph type="dt" sz="half" idx="10"/>
          </p:nvPr>
        </p:nvSpPr>
        <p:spPr/>
        <p:txBody>
          <a:bodyPr/>
          <a:lstStyle/>
          <a:p>
            <a:fld id="{C2344AEE-3A1B-C54A-8076-7694C2F4DC1C}" type="datetimeFigureOut">
              <a:rPr lang="en-US" smtClean="0"/>
              <a:t>12/14/2023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26FFF8B-E00D-EF41-BBDF-FB5CDF328CDE}" type="slidenum">
              <a:rPr lang="en-US" smtClean="0"/>
              <a:t>‹#›</a:t>
            </a:fld>
            <a:endParaRPr lang="en-US" dirty="0"/>
          </a:p>
        </p:txBody>
      </p:sp>
      <p:sp>
        <p:nvSpPr>
          <p:cNvPr id="10" name="Title 1"/>
          <p:cNvSpPr>
            <a:spLocks noGrp="1"/>
          </p:cNvSpPr>
          <p:nvPr>
            <p:ph type="title"/>
          </p:nvPr>
        </p:nvSpPr>
        <p:spPr>
          <a:xfrm>
            <a:off x="630238" y="987425"/>
            <a:ext cx="2949575" cy="1255728"/>
          </a:xfrm>
        </p:spPr>
        <p:txBody>
          <a:bodyPr anchor="b">
            <a:spAutoFit/>
          </a:bodyPr>
          <a:lstStyle>
            <a:lvl1pPr>
              <a:defRPr sz="2800" baseline="0"/>
            </a:lvl1pPr>
          </a:lstStyle>
          <a:p>
            <a:r>
              <a:rPr lang="en-US" dirty="0"/>
              <a:t>Click to edit Master title style</a:t>
            </a:r>
          </a:p>
        </p:txBody>
      </p:sp>
      <p:sp>
        <p:nvSpPr>
          <p:cNvPr id="11" name="Text Placeholder 3"/>
          <p:cNvSpPr>
            <a:spLocks noGrp="1"/>
          </p:cNvSpPr>
          <p:nvPr>
            <p:ph type="body" sz="half" idx="2"/>
          </p:nvPr>
        </p:nvSpPr>
        <p:spPr>
          <a:xfrm>
            <a:off x="630238" y="2623930"/>
            <a:ext cx="2949575" cy="323712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9777021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686050" y="1122363"/>
            <a:ext cx="5314950" cy="2387600"/>
          </a:xfrm>
        </p:spPr>
        <p:txBody>
          <a:bodyPr anchor="b"/>
          <a:lstStyle>
            <a:lvl1pPr algn="ctr">
              <a:defRPr sz="3200" strike="noStrike" cap="all" baseline="0"/>
            </a:lvl1pPr>
          </a:lstStyle>
          <a:p>
            <a:r>
              <a:rPr lang="en-US" dirty="0"/>
              <a:t>Click to edit Master title style</a:t>
            </a:r>
          </a:p>
        </p:txBody>
      </p:sp>
      <p:sp>
        <p:nvSpPr>
          <p:cNvPr id="3" name="Subtitle 2"/>
          <p:cNvSpPr>
            <a:spLocks noGrp="1"/>
          </p:cNvSpPr>
          <p:nvPr>
            <p:ph type="subTitle" idx="1"/>
          </p:nvPr>
        </p:nvSpPr>
        <p:spPr>
          <a:xfrm>
            <a:off x="2686050" y="3602038"/>
            <a:ext cx="531495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C2344AEE-3A1B-C54A-8076-7694C2F4DC1C}" type="datetimeFigureOut">
              <a:rPr lang="en-US" smtClean="0"/>
              <a:t>12/14/2023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26FFF8B-E00D-EF41-BBDF-FB5CDF328CDE}"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C2344AEE-3A1B-C54A-8076-7694C2F4DC1C}" type="datetimeFigureOut">
              <a:rPr lang="en-US" smtClean="0"/>
              <a:t>12/14/2023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26FFF8B-E00D-EF41-BBDF-FB5CDF328CDE}" type="slidenum">
              <a:rPr lang="en-US" smtClean="0"/>
              <a:pPr/>
              <a:t>‹#›</a:t>
            </a:fld>
            <a:endParaRPr lang="en-US" dirty="0"/>
          </a:p>
        </p:txBody>
      </p:sp>
    </p:spTree>
    <p:extLst>
      <p:ext uri="{BB962C8B-B14F-4D97-AF65-F5344CB8AC3E}">
        <p14:creationId xmlns:p14="http://schemas.microsoft.com/office/powerpoint/2010/main" val="9169853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2344AEE-3A1B-C54A-8076-7694C2F4DC1C}" type="datetimeFigureOut">
              <a:rPr lang="en-US" smtClean="0"/>
              <a:t>12/14/2023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26FFF8B-E00D-EF41-BBDF-FB5CDF328CDE}" type="slidenum">
              <a:rPr lang="en-US" smtClean="0"/>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686050" y="4661368"/>
            <a:ext cx="5824538" cy="1416704"/>
          </a:xfrm>
        </p:spPr>
        <p:txBody>
          <a:bodyPr anchor="t"/>
          <a:lstStyle>
            <a:lvl1pPr algn="l">
              <a:defRPr sz="3200" baseline="0"/>
            </a:lvl1pPr>
          </a:lstStyle>
          <a:p>
            <a:r>
              <a:rPr lang="en-US" dirty="0"/>
              <a:t>Click to edit Master title style</a:t>
            </a:r>
          </a:p>
        </p:txBody>
      </p:sp>
      <p:sp>
        <p:nvSpPr>
          <p:cNvPr id="3" name="Text Placeholder 2"/>
          <p:cNvSpPr>
            <a:spLocks noGrp="1"/>
          </p:cNvSpPr>
          <p:nvPr>
            <p:ph type="body" idx="1"/>
          </p:nvPr>
        </p:nvSpPr>
        <p:spPr>
          <a:xfrm>
            <a:off x="2686050" y="3062288"/>
            <a:ext cx="5824538" cy="1500187"/>
          </a:xfrm>
        </p:spPr>
        <p:txBody>
          <a:bodyPr anchor="b"/>
          <a:lstStyle>
            <a:lvl1pPr marL="0" indent="0" algn="l">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C2344AEE-3A1B-C54A-8076-7694C2F4DC1C}" type="datetimeFigureOut">
              <a:rPr lang="en-US" smtClean="0"/>
              <a:t>12/14/2023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26FFF8B-E00D-EF41-BBDF-FB5CDF328CDE}" type="slidenum">
              <a:rPr lang="en-US" smtClean="0"/>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686050" y="1825625"/>
            <a:ext cx="2743200" cy="4351338"/>
          </a:xfrm>
        </p:spPr>
        <p:txBody>
          <a:body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715000" y="1825625"/>
            <a:ext cx="28003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2344AEE-3A1B-C54A-8076-7694C2F4DC1C}" type="datetimeFigureOut">
              <a:rPr lang="en-US" smtClean="0"/>
              <a:t>12/14/2023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26FFF8B-E00D-EF41-BBDF-FB5CDF328CDE}" type="slidenum">
              <a:rPr lang="en-US" smtClean="0"/>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686050" y="365125"/>
            <a:ext cx="5830888" cy="1325563"/>
          </a:xfrm>
        </p:spPr>
        <p:txBody>
          <a:bodyPr/>
          <a:lstStyle/>
          <a:p>
            <a:r>
              <a:rPr lang="en-US"/>
              <a:t>Click to edit Master title style</a:t>
            </a:r>
          </a:p>
        </p:txBody>
      </p:sp>
      <p:sp>
        <p:nvSpPr>
          <p:cNvPr id="3" name="Text Placeholder 2"/>
          <p:cNvSpPr>
            <a:spLocks noGrp="1"/>
          </p:cNvSpPr>
          <p:nvPr>
            <p:ph type="body" idx="1"/>
          </p:nvPr>
        </p:nvSpPr>
        <p:spPr>
          <a:xfrm>
            <a:off x="2686050" y="1681163"/>
            <a:ext cx="2743200" cy="823912"/>
          </a:xfrm>
        </p:spPr>
        <p:txBody>
          <a:bodyPr anchor="b"/>
          <a:lstStyle>
            <a:lvl1pPr marL="0" indent="0">
              <a:buNone/>
              <a:defRPr sz="2400" b="1">
                <a:solidFill>
                  <a:srgbClr val="FF7D1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2686050" y="2505075"/>
            <a:ext cx="274320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685183" y="1690688"/>
            <a:ext cx="2830167" cy="823912"/>
          </a:xfrm>
        </p:spPr>
        <p:txBody>
          <a:bodyPr anchor="b"/>
          <a:lstStyle>
            <a:lvl1pPr marL="0" indent="0">
              <a:buNone/>
              <a:defRPr sz="2400" b="1">
                <a:solidFill>
                  <a:srgbClr val="FF7D1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5685183" y="2514600"/>
            <a:ext cx="283016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2344AEE-3A1B-C54A-8076-7694C2F4DC1C}" type="datetimeFigureOut">
              <a:rPr lang="en-US" smtClean="0"/>
              <a:t>12/14/2023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26FFF8B-E00D-EF41-BBDF-FB5CDF328CDE}" type="slidenum">
              <a:rPr lang="en-US" smtClean="0"/>
              <a:t>‹#›</a:t>
            </a:fld>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2344AEE-3A1B-C54A-8076-7694C2F4DC1C}" type="datetimeFigureOut">
              <a:rPr lang="en-US" smtClean="0"/>
              <a:t>12/14/2023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26FFF8B-E00D-EF41-BBDF-FB5CDF328CDE}" type="slidenum">
              <a:rPr lang="en-US" smtClean="0"/>
              <a:t>‹#›</a:t>
            </a:fld>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344AEE-3A1B-C54A-8076-7694C2F4DC1C}" type="datetimeFigureOut">
              <a:rPr lang="en-US" smtClean="0"/>
              <a:t>12/14/2023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26FFF8B-E00D-EF41-BBDF-FB5CDF328CDE}" type="slidenum">
              <a:rPr lang="en-US" smtClean="0"/>
              <a:t>‹#›</a:t>
            </a:fld>
            <a:endParaRPr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686051" y="599626"/>
            <a:ext cx="2743200" cy="1643527"/>
          </a:xfrm>
        </p:spPr>
        <p:txBody>
          <a:bodyPr wrap="square" anchor="b">
            <a:spAutoFit/>
          </a:bodyPr>
          <a:lstStyle>
            <a:lvl1pPr>
              <a:defRPr sz="2800" baseline="0"/>
            </a:lvl1pPr>
          </a:lstStyle>
          <a:p>
            <a:r>
              <a:rPr lang="en-US" dirty="0"/>
              <a:t>Click to edit Master title style</a:t>
            </a:r>
          </a:p>
        </p:txBody>
      </p:sp>
      <p:sp>
        <p:nvSpPr>
          <p:cNvPr id="3" name="Content Placeholder 2"/>
          <p:cNvSpPr>
            <a:spLocks noGrp="1"/>
          </p:cNvSpPr>
          <p:nvPr>
            <p:ph idx="1"/>
          </p:nvPr>
        </p:nvSpPr>
        <p:spPr>
          <a:xfrm>
            <a:off x="5600700" y="599627"/>
            <a:ext cx="2914650" cy="52614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686051" y="2623930"/>
            <a:ext cx="2743200" cy="323712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2344AEE-3A1B-C54A-8076-7694C2F4DC1C}" type="datetimeFigureOut">
              <a:rPr lang="en-US" smtClean="0"/>
              <a:t>12/14/2023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26FFF8B-E00D-EF41-BBDF-FB5CDF328CDE}" type="slidenum">
              <a:rPr lang="en-US" smtClean="0"/>
              <a:t>‹#›</a:t>
            </a:fld>
            <a:endParaRPr 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600700" y="599627"/>
            <a:ext cx="2914650" cy="526142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5" name="Date Placeholder 4"/>
          <p:cNvSpPr>
            <a:spLocks noGrp="1"/>
          </p:cNvSpPr>
          <p:nvPr>
            <p:ph type="dt" sz="half" idx="10"/>
          </p:nvPr>
        </p:nvSpPr>
        <p:spPr/>
        <p:txBody>
          <a:bodyPr/>
          <a:lstStyle/>
          <a:p>
            <a:fld id="{C2344AEE-3A1B-C54A-8076-7694C2F4DC1C}" type="datetimeFigureOut">
              <a:rPr lang="en-US" smtClean="0"/>
              <a:t>12/14/2023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26FFF8B-E00D-EF41-BBDF-FB5CDF328CDE}" type="slidenum">
              <a:rPr lang="en-US" smtClean="0"/>
              <a:t>‹#›</a:t>
            </a:fld>
            <a:endParaRPr lang="en-US" dirty="0"/>
          </a:p>
        </p:txBody>
      </p:sp>
      <p:sp>
        <p:nvSpPr>
          <p:cNvPr id="10" name="Title 1"/>
          <p:cNvSpPr>
            <a:spLocks noGrp="1"/>
          </p:cNvSpPr>
          <p:nvPr>
            <p:ph type="title"/>
          </p:nvPr>
        </p:nvSpPr>
        <p:spPr>
          <a:xfrm>
            <a:off x="2686051" y="599626"/>
            <a:ext cx="2743200" cy="1643527"/>
          </a:xfrm>
        </p:spPr>
        <p:txBody>
          <a:bodyPr wrap="square" anchor="b">
            <a:spAutoFit/>
          </a:bodyPr>
          <a:lstStyle>
            <a:lvl1pPr>
              <a:defRPr sz="2800" baseline="0"/>
            </a:lvl1pPr>
          </a:lstStyle>
          <a:p>
            <a:r>
              <a:rPr lang="en-US" dirty="0"/>
              <a:t>Click to edit Master title style</a:t>
            </a:r>
          </a:p>
        </p:txBody>
      </p:sp>
      <p:sp>
        <p:nvSpPr>
          <p:cNvPr id="11" name="Text Placeholder 3"/>
          <p:cNvSpPr>
            <a:spLocks noGrp="1"/>
          </p:cNvSpPr>
          <p:nvPr>
            <p:ph type="body" sz="half" idx="2"/>
          </p:nvPr>
        </p:nvSpPr>
        <p:spPr>
          <a:xfrm>
            <a:off x="2686051" y="2623930"/>
            <a:ext cx="2743200" cy="323712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49137" y="1122363"/>
            <a:ext cx="7966213" cy="2387600"/>
          </a:xfrm>
        </p:spPr>
        <p:txBody>
          <a:bodyPr anchor="b"/>
          <a:lstStyle>
            <a:lvl1pPr algn="ctr">
              <a:defRPr sz="3200" strike="noStrike" cap="all" baseline="0"/>
            </a:lvl1pPr>
          </a:lstStyle>
          <a:p>
            <a:r>
              <a:rPr lang="en-US" dirty="0"/>
              <a:t>Click to edit Master title style</a:t>
            </a:r>
          </a:p>
        </p:txBody>
      </p:sp>
      <p:sp>
        <p:nvSpPr>
          <p:cNvPr id="3" name="Subtitle 2"/>
          <p:cNvSpPr>
            <a:spLocks noGrp="1"/>
          </p:cNvSpPr>
          <p:nvPr>
            <p:ph type="subTitle" idx="1"/>
          </p:nvPr>
        </p:nvSpPr>
        <p:spPr>
          <a:xfrm>
            <a:off x="549137" y="3602038"/>
            <a:ext cx="7966213"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C2344AEE-3A1B-C54A-8076-7694C2F4DC1C}" type="datetimeFigureOut">
              <a:rPr lang="en-US" smtClean="0"/>
              <a:t>12/14/2023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26FFF8B-E00D-EF41-BBDF-FB5CDF328CDE}" type="slidenum">
              <a:rPr lang="en-US" smtClean="0"/>
              <a:t>‹#›</a:t>
            </a:fld>
            <a:endParaRPr 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2344AEE-3A1B-C54A-8076-7694C2F4DC1C}" type="datetimeFigureOut">
              <a:rPr lang="en-US" smtClean="0"/>
              <a:t>12/14/2023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26FFF8B-E00D-EF41-BBDF-FB5CDF328CDE}"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baseline="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7" name="Date Placeholder 6"/>
          <p:cNvSpPr>
            <a:spLocks noGrp="1"/>
          </p:cNvSpPr>
          <p:nvPr>
            <p:ph type="dt" sz="half" idx="10"/>
          </p:nvPr>
        </p:nvSpPr>
        <p:spPr/>
        <p:txBody>
          <a:bodyPr/>
          <a:lstStyle/>
          <a:p>
            <a:fld id="{C2344AEE-3A1B-C54A-8076-7694C2F4DC1C}" type="datetimeFigureOut">
              <a:rPr lang="en-US" smtClean="0"/>
              <a:t>12/14/2023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26FFF8B-E00D-EF41-BBDF-FB5CDF328CDE}" type="slidenum">
              <a:rPr lang="en-US" smtClean="0"/>
              <a:pPr/>
              <a:t>‹#›</a:t>
            </a:fld>
            <a:endParaRPr lang="en-US" dirty="0"/>
          </a:p>
        </p:txBody>
      </p:sp>
    </p:spTree>
    <p:extLst>
      <p:ext uri="{BB962C8B-B14F-4D97-AF65-F5344CB8AC3E}">
        <p14:creationId xmlns:p14="http://schemas.microsoft.com/office/powerpoint/2010/main" val="174345115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64876" y="4654645"/>
            <a:ext cx="7145712" cy="1490662"/>
          </a:xfrm>
        </p:spPr>
        <p:txBody>
          <a:bodyPr anchor="t"/>
          <a:lstStyle>
            <a:lvl1pPr algn="l" fontAlgn="t">
              <a:defRPr sz="3200" baseline="0"/>
            </a:lvl1pPr>
          </a:lstStyle>
          <a:p>
            <a:r>
              <a:rPr lang="en-US" dirty="0"/>
              <a:t>Click to edit Master title style</a:t>
            </a:r>
          </a:p>
        </p:txBody>
      </p:sp>
      <p:sp>
        <p:nvSpPr>
          <p:cNvPr id="3" name="Text Placeholder 2"/>
          <p:cNvSpPr>
            <a:spLocks noGrp="1"/>
          </p:cNvSpPr>
          <p:nvPr>
            <p:ph type="body" idx="1"/>
          </p:nvPr>
        </p:nvSpPr>
        <p:spPr>
          <a:xfrm>
            <a:off x="1364876" y="3062288"/>
            <a:ext cx="7145712" cy="1500187"/>
          </a:xfrm>
        </p:spPr>
        <p:txBody>
          <a:bodyPr anchor="b"/>
          <a:lstStyle>
            <a:lvl1pPr marL="0" indent="0" algn="l" fontAlgn="b">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C2344AEE-3A1B-C54A-8076-7694C2F4DC1C}" type="datetimeFigureOut">
              <a:rPr lang="en-US" smtClean="0"/>
              <a:t>12/14/2023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26FFF8B-E00D-EF41-BBDF-FB5CDF328CDE}" type="slidenum">
              <a:rPr lang="en-US" smtClean="0"/>
              <a:t>‹#›</a:t>
            </a:fld>
            <a:endParaRPr 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549137" y="2179075"/>
            <a:ext cx="3903593" cy="3997888"/>
          </a:xfrm>
        </p:spPr>
        <p:txBody>
          <a:body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91270" y="2179075"/>
            <a:ext cx="3824080" cy="39978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2344AEE-3A1B-C54A-8076-7694C2F4DC1C}" type="datetimeFigureOut">
              <a:rPr lang="en-US" smtClean="0"/>
              <a:t>12/14/2023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26FFF8B-E00D-EF41-BBDF-FB5CDF328CDE}" type="slidenum">
              <a:rPr lang="en-US" smtClean="0"/>
              <a:t>‹#›</a:t>
            </a:fld>
            <a:endParaRPr 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49137" y="2186183"/>
            <a:ext cx="3903593" cy="706939"/>
          </a:xfrm>
        </p:spPr>
        <p:txBody>
          <a:bodyPr anchor="b"/>
          <a:lstStyle>
            <a:lvl1pPr marL="0" indent="0">
              <a:buNone/>
              <a:defRPr sz="2400" b="1">
                <a:solidFill>
                  <a:srgbClr val="FF7D1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49137" y="2971799"/>
            <a:ext cx="3903593" cy="3297375"/>
          </a:xfrm>
        </p:spPr>
        <p:txBody>
          <a:body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91271" y="2195710"/>
            <a:ext cx="3824080" cy="697412"/>
          </a:xfrm>
        </p:spPr>
        <p:txBody>
          <a:bodyPr anchor="b"/>
          <a:lstStyle>
            <a:lvl1pPr marL="0" indent="0">
              <a:buNone/>
              <a:defRPr sz="2400" b="1">
                <a:solidFill>
                  <a:srgbClr val="FF7D1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91271" y="2971798"/>
            <a:ext cx="3824079" cy="33069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2344AEE-3A1B-C54A-8076-7694C2F4DC1C}" type="datetimeFigureOut">
              <a:rPr lang="en-US" smtClean="0"/>
              <a:t>12/14/2023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26FFF8B-E00D-EF41-BBDF-FB5CDF328CDE}" type="slidenum">
              <a:rPr lang="en-US" smtClean="0"/>
              <a:t>‹#›</a:t>
            </a:fld>
            <a:endParaRPr lang="en-US" dirty="0"/>
          </a:p>
        </p:txBody>
      </p:sp>
      <p:sp>
        <p:nvSpPr>
          <p:cNvPr id="10" name="Title Placeholder 1"/>
          <p:cNvSpPr>
            <a:spLocks noGrp="1"/>
          </p:cNvSpPr>
          <p:nvPr>
            <p:ph type="title"/>
          </p:nvPr>
        </p:nvSpPr>
        <p:spPr>
          <a:xfrm>
            <a:off x="549137" y="973999"/>
            <a:ext cx="7966213" cy="1089529"/>
          </a:xfrm>
          <a:prstGeom prst="rect">
            <a:avLst/>
          </a:prstGeom>
        </p:spPr>
        <p:txBody>
          <a:bodyPr vert="horz" lIns="91440" tIns="45720" rIns="91440" bIns="45720" rtlCol="0" anchor="t" anchorCtr="0">
            <a:noAutofit/>
          </a:bodyPr>
          <a:lstStyle/>
          <a:p>
            <a:r>
              <a:rPr lang="en-US" dirty="0"/>
              <a:t>Click to edit Master title style</a:t>
            </a: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2344AEE-3A1B-C54A-8076-7694C2F4DC1C}" type="datetimeFigureOut">
              <a:rPr lang="en-US" smtClean="0"/>
              <a:t>12/14/2023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26FFF8B-E00D-EF41-BBDF-FB5CDF328CDE}" type="slidenum">
              <a:rPr lang="en-US" smtClean="0"/>
              <a:t>‹#›</a:t>
            </a:fld>
            <a:endParaRPr lang="en-US"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344AEE-3A1B-C54A-8076-7694C2F4DC1C}" type="datetimeFigureOut">
              <a:rPr lang="en-US" smtClean="0"/>
              <a:t>12/14/2023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26FFF8B-E00D-EF41-BBDF-FB5CDF328CDE}" type="slidenum">
              <a:rPr lang="en-US" smtClean="0"/>
              <a:t>‹#›</a:t>
            </a:fld>
            <a:endParaRPr lang="en-US"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1622" y="973017"/>
            <a:ext cx="2743200" cy="1643527"/>
          </a:xfrm>
        </p:spPr>
        <p:txBody>
          <a:bodyPr wrap="square" anchor="b">
            <a:spAutoFit/>
          </a:bodyPr>
          <a:lstStyle>
            <a:lvl1pPr>
              <a:defRPr sz="2800" baseline="0"/>
            </a:lvl1pPr>
          </a:lstStyle>
          <a:p>
            <a:r>
              <a:rPr lang="en-US" dirty="0"/>
              <a:t>Click to edit Master title style</a:t>
            </a:r>
          </a:p>
        </p:txBody>
      </p:sp>
      <p:sp>
        <p:nvSpPr>
          <p:cNvPr id="3" name="Content Placeholder 2"/>
          <p:cNvSpPr>
            <a:spLocks noGrp="1"/>
          </p:cNvSpPr>
          <p:nvPr>
            <p:ph idx="1"/>
          </p:nvPr>
        </p:nvSpPr>
        <p:spPr>
          <a:xfrm>
            <a:off x="3657600" y="973017"/>
            <a:ext cx="4857750" cy="488803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51622" y="2623930"/>
            <a:ext cx="2743200" cy="323712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2344AEE-3A1B-C54A-8076-7694C2F4DC1C}" type="datetimeFigureOut">
              <a:rPr lang="en-US" smtClean="0"/>
              <a:t>12/14/2023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26FFF8B-E00D-EF41-BBDF-FB5CDF328CDE}" type="slidenum">
              <a:rPr lang="en-US" smtClean="0"/>
              <a:t>‹#›</a:t>
            </a:fld>
            <a:endParaRPr lang="en-US"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657600" y="973017"/>
            <a:ext cx="4857750" cy="488803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5" name="Date Placeholder 4"/>
          <p:cNvSpPr>
            <a:spLocks noGrp="1"/>
          </p:cNvSpPr>
          <p:nvPr>
            <p:ph type="dt" sz="half" idx="10"/>
          </p:nvPr>
        </p:nvSpPr>
        <p:spPr/>
        <p:txBody>
          <a:bodyPr/>
          <a:lstStyle/>
          <a:p>
            <a:fld id="{C2344AEE-3A1B-C54A-8076-7694C2F4DC1C}" type="datetimeFigureOut">
              <a:rPr lang="en-US" smtClean="0"/>
              <a:t>12/14/2023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26FFF8B-E00D-EF41-BBDF-FB5CDF328CDE}" type="slidenum">
              <a:rPr lang="en-US" smtClean="0"/>
              <a:t>‹#›</a:t>
            </a:fld>
            <a:endParaRPr lang="en-US" dirty="0"/>
          </a:p>
        </p:txBody>
      </p:sp>
      <p:sp>
        <p:nvSpPr>
          <p:cNvPr id="8" name="Title 1"/>
          <p:cNvSpPr>
            <a:spLocks noGrp="1"/>
          </p:cNvSpPr>
          <p:nvPr>
            <p:ph type="title"/>
          </p:nvPr>
        </p:nvSpPr>
        <p:spPr>
          <a:xfrm>
            <a:off x="551622" y="973017"/>
            <a:ext cx="2743200" cy="1643527"/>
          </a:xfrm>
        </p:spPr>
        <p:txBody>
          <a:bodyPr wrap="square" anchor="b">
            <a:spAutoFit/>
          </a:bodyPr>
          <a:lstStyle>
            <a:lvl1pPr>
              <a:defRPr sz="2800" baseline="0"/>
            </a:lvl1pPr>
          </a:lstStyle>
          <a:p>
            <a:r>
              <a:rPr lang="en-US" dirty="0"/>
              <a:t>Click to edit Master title style</a:t>
            </a:r>
          </a:p>
        </p:txBody>
      </p:sp>
      <p:sp>
        <p:nvSpPr>
          <p:cNvPr id="9" name="Text Placeholder 3"/>
          <p:cNvSpPr>
            <a:spLocks noGrp="1"/>
          </p:cNvSpPr>
          <p:nvPr>
            <p:ph type="body" sz="half" idx="2"/>
          </p:nvPr>
        </p:nvSpPr>
        <p:spPr>
          <a:xfrm>
            <a:off x="551622" y="2623930"/>
            <a:ext cx="2743200" cy="323712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7"/>
          <p:cNvSpPr>
            <a:spLocks noGrp="1"/>
          </p:cNvSpPr>
          <p:nvPr>
            <p:ph type="dt" sz="half" idx="10"/>
          </p:nvPr>
        </p:nvSpPr>
        <p:spPr/>
        <p:txBody>
          <a:bodyPr/>
          <a:lstStyle/>
          <a:p>
            <a:fld id="{C2344AEE-3A1B-C54A-8076-7694C2F4DC1C}" type="datetimeFigureOut">
              <a:rPr lang="en-US" smtClean="0"/>
              <a:t>12/14/2023</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F26FFF8B-E00D-EF41-BBDF-FB5CDF328CDE}" type="slidenum">
              <a:rPr lang="en-US" smtClean="0"/>
              <a:pPr/>
              <a:t>‹#›</a:t>
            </a:fld>
            <a:endParaRPr lang="en-US" dirty="0"/>
          </a:p>
        </p:txBody>
      </p:sp>
    </p:spTree>
    <p:extLst>
      <p:ext uri="{BB962C8B-B14F-4D97-AF65-F5344CB8AC3E}">
        <p14:creationId xmlns:p14="http://schemas.microsoft.com/office/powerpoint/2010/main" val="20670445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p:cNvSpPr>
            <a:spLocks noGrp="1"/>
          </p:cNvSpPr>
          <p:nvPr>
            <p:ph type="dt" sz="half" idx="10"/>
          </p:nvPr>
        </p:nvSpPr>
        <p:spPr/>
        <p:txBody>
          <a:bodyPr/>
          <a:lstStyle/>
          <a:p>
            <a:fld id="{C2344AEE-3A1B-C54A-8076-7694C2F4DC1C}" type="datetimeFigureOut">
              <a:rPr lang="en-US" smtClean="0"/>
              <a:t>12/14/2023</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F26FFF8B-E00D-EF41-BBDF-FB5CDF328CDE}" type="slidenum">
              <a:rPr lang="en-US" smtClean="0"/>
              <a:pPr/>
              <a:t>‹#›</a:t>
            </a:fld>
            <a:endParaRPr lang="en-US" dirty="0"/>
          </a:p>
        </p:txBody>
      </p:sp>
    </p:spTree>
    <p:extLst>
      <p:ext uri="{BB962C8B-B14F-4D97-AF65-F5344CB8AC3E}">
        <p14:creationId xmlns:p14="http://schemas.microsoft.com/office/powerpoint/2010/main" val="35172644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Date Placeholder 5"/>
          <p:cNvSpPr>
            <a:spLocks noGrp="1"/>
          </p:cNvSpPr>
          <p:nvPr>
            <p:ph type="dt" sz="half" idx="10"/>
          </p:nvPr>
        </p:nvSpPr>
        <p:spPr/>
        <p:txBody>
          <a:bodyPr/>
          <a:lstStyle/>
          <a:p>
            <a:fld id="{C2344AEE-3A1B-C54A-8076-7694C2F4DC1C}" type="datetimeFigureOut">
              <a:rPr lang="en-US" smtClean="0"/>
              <a:t>12/14/2023</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F26FFF8B-E00D-EF41-BBDF-FB5CDF328CDE}" type="slidenum">
              <a:rPr lang="en-US" smtClean="0"/>
              <a:pPr/>
              <a:t>‹#›</a:t>
            </a:fld>
            <a:endParaRPr lang="en-US" dirty="0"/>
          </a:p>
        </p:txBody>
      </p:sp>
    </p:spTree>
    <p:extLst>
      <p:ext uri="{BB962C8B-B14F-4D97-AF65-F5344CB8AC3E}">
        <p14:creationId xmlns:p14="http://schemas.microsoft.com/office/powerpoint/2010/main" val="23818066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C2344AEE-3A1B-C54A-8076-7694C2F4DC1C}" type="datetimeFigureOut">
              <a:rPr lang="en-US" smtClean="0"/>
              <a:t>12/14/2023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26FFF8B-E00D-EF41-BBDF-FB5CDF328CDE}" type="slidenum">
              <a:rPr lang="en-US" smtClean="0"/>
              <a:pPr/>
              <a:t>‹#›</a:t>
            </a:fld>
            <a:endParaRPr lang="en-US" dirty="0"/>
          </a:p>
        </p:txBody>
      </p:sp>
    </p:spTree>
    <p:extLst>
      <p:ext uri="{BB962C8B-B14F-4D97-AF65-F5344CB8AC3E}">
        <p14:creationId xmlns:p14="http://schemas.microsoft.com/office/powerpoint/2010/main" val="5211444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C2344AEE-3A1B-C54A-8076-7694C2F4DC1C}" type="datetimeFigureOut">
              <a:rPr lang="en-US" smtClean="0"/>
              <a:t>12/14/2023</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F26FFF8B-E00D-EF41-BBDF-FB5CDF328CDE}" type="slidenum">
              <a:rPr lang="en-US" smtClean="0"/>
              <a:pPr/>
              <a:t>‹#›</a:t>
            </a:fld>
            <a:endParaRPr lang="en-US" dirty="0"/>
          </a:p>
        </p:txBody>
      </p:sp>
    </p:spTree>
    <p:extLst>
      <p:ext uri="{BB962C8B-B14F-4D97-AF65-F5344CB8AC3E}">
        <p14:creationId xmlns:p14="http://schemas.microsoft.com/office/powerpoint/2010/main" val="24465172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C2344AEE-3A1B-C54A-8076-7694C2F4DC1C}" type="datetimeFigureOut">
              <a:rPr lang="en-US" smtClean="0"/>
              <a:t>12/14/2023</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F26FFF8B-E00D-EF41-BBDF-FB5CDF328CDE}" type="slidenum">
              <a:rPr lang="en-US" smtClean="0"/>
              <a:pPr/>
              <a:t>‹#›</a:t>
            </a:fld>
            <a:endParaRPr lang="en-US" dirty="0"/>
          </a:p>
        </p:txBody>
      </p:sp>
    </p:spTree>
    <p:extLst>
      <p:ext uri="{BB962C8B-B14F-4D97-AF65-F5344CB8AC3E}">
        <p14:creationId xmlns:p14="http://schemas.microsoft.com/office/powerpoint/2010/main" val="21762559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2.jpg"/><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image" Target="../media/image3.jpg"/><Relationship Id="rId5" Type="http://schemas.openxmlformats.org/officeDocument/2006/relationships/slideLayout" Target="../slideLayouts/slideLayout23.xml"/><Relationship Id="rId10" Type="http://schemas.openxmlformats.org/officeDocument/2006/relationships/theme" Target="../theme/theme3.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image" Target="../media/image4.jpg"/><Relationship Id="rId5" Type="http://schemas.openxmlformats.org/officeDocument/2006/relationships/slideLayout" Target="../slideLayouts/slideLayout32.xml"/><Relationship Id="rId10" Type="http://schemas.openxmlformats.org/officeDocument/2006/relationships/theme" Target="../theme/theme4.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32194"/>
            <a:ext cx="8229600" cy="1368006"/>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457200" y="1856222"/>
            <a:ext cx="8229600" cy="4201110"/>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3"/>
          <p:cNvSpPr>
            <a:spLocks noGrp="1"/>
          </p:cNvSpPr>
          <p:nvPr>
            <p:ph type="dt" sz="half" idx="2"/>
          </p:nvPr>
        </p:nvSpPr>
        <p:spPr>
          <a:xfrm>
            <a:off x="628650" y="5811838"/>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344AEE-3A1B-C54A-8076-7694C2F4DC1C}" type="datetimeFigureOut">
              <a:rPr lang="en-US" smtClean="0"/>
              <a:t>12/14/2023</a:t>
            </a:fld>
            <a:endParaRPr lang="en-US" dirty="0"/>
          </a:p>
        </p:txBody>
      </p:sp>
      <p:sp>
        <p:nvSpPr>
          <p:cNvPr id="9" name="Footer Placeholder 4"/>
          <p:cNvSpPr>
            <a:spLocks noGrp="1"/>
          </p:cNvSpPr>
          <p:nvPr>
            <p:ph type="ftr" sz="quarter" idx="3"/>
          </p:nvPr>
        </p:nvSpPr>
        <p:spPr>
          <a:xfrm>
            <a:off x="5429250" y="5811838"/>
            <a:ext cx="30861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endParaRPr lang="en-US" dirty="0"/>
          </a:p>
        </p:txBody>
      </p:sp>
      <p:sp>
        <p:nvSpPr>
          <p:cNvPr id="10" name="Slide Number Placeholder 5"/>
          <p:cNvSpPr>
            <a:spLocks noGrp="1"/>
          </p:cNvSpPr>
          <p:nvPr>
            <p:ph type="sldNum" sz="quarter" idx="4"/>
          </p:nvPr>
        </p:nvSpPr>
        <p:spPr>
          <a:xfrm>
            <a:off x="1796497" y="6347851"/>
            <a:ext cx="538949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F26FFF8B-E00D-EF41-BBDF-FB5CDF328CDE}" type="slidenum">
              <a:rPr lang="en-US" smtClean="0"/>
              <a:pPr/>
              <a:t>‹#›</a:t>
            </a:fld>
            <a:endParaRPr lang="en-US" dirty="0"/>
          </a:p>
        </p:txBody>
      </p:sp>
    </p:spTree>
    <p:extLst>
      <p:ext uri="{BB962C8B-B14F-4D97-AF65-F5344CB8AC3E}">
        <p14:creationId xmlns:p14="http://schemas.microsoft.com/office/powerpoint/2010/main" val="2028843684"/>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ctr" defTabSz="457200" rtl="0" eaLnBrk="1" latinLnBrk="0" hangingPunct="1">
        <a:spcBef>
          <a:spcPct val="0"/>
        </a:spcBef>
        <a:buNone/>
        <a:defRPr sz="3200" kern="1200" cap="all" baseline="0">
          <a:solidFill>
            <a:srgbClr val="053E87"/>
          </a:solidFill>
          <a:latin typeface="+mj-lt"/>
          <a:ea typeface="+mj-ea"/>
          <a:cs typeface="+mj-cs"/>
        </a:defRPr>
      </a:lvl1pPr>
    </p:titleStyle>
    <p:bodyStyle>
      <a:lvl1pPr marL="342900" indent="-342900" algn="l" defTabSz="457200" rtl="0" eaLnBrk="1" latinLnBrk="0" hangingPunct="1">
        <a:spcBef>
          <a:spcPct val="20000"/>
        </a:spcBef>
        <a:buFont typeface="Arial"/>
        <a:buChar char="•"/>
        <a:defRPr sz="2600" kern="1200">
          <a:solidFill>
            <a:srgbClr val="67696E"/>
          </a:solidFill>
          <a:latin typeface="+mn-lt"/>
          <a:ea typeface="+mn-ea"/>
          <a:cs typeface="+mn-cs"/>
        </a:defRPr>
      </a:lvl1pPr>
      <a:lvl2pPr marL="742950" indent="-285750" algn="l" defTabSz="457200" rtl="0" eaLnBrk="1" latinLnBrk="0" hangingPunct="1">
        <a:spcBef>
          <a:spcPct val="20000"/>
        </a:spcBef>
        <a:buFont typeface="Arial"/>
        <a:buChar char="–"/>
        <a:defRPr sz="2300" kern="1200">
          <a:solidFill>
            <a:srgbClr val="67696E"/>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rgbClr val="67696E"/>
          </a:solidFill>
          <a:latin typeface="+mn-lt"/>
          <a:ea typeface="+mn-ea"/>
          <a:cs typeface="+mn-cs"/>
        </a:defRPr>
      </a:lvl3pPr>
      <a:lvl4pPr marL="1600200" indent="-228600" algn="l" defTabSz="457200" rtl="0" eaLnBrk="1" latinLnBrk="0" hangingPunct="1">
        <a:spcBef>
          <a:spcPct val="20000"/>
        </a:spcBef>
        <a:buFont typeface="Arial"/>
        <a:buChar char="–"/>
        <a:defRPr sz="1700" kern="1200">
          <a:solidFill>
            <a:srgbClr val="67696E"/>
          </a:solidFill>
          <a:latin typeface="+mn-lt"/>
          <a:ea typeface="+mn-ea"/>
          <a:cs typeface="+mn-cs"/>
        </a:defRPr>
      </a:lvl4pPr>
      <a:lvl5pPr marL="2057400" indent="-228600" algn="l" defTabSz="457200" rtl="0" eaLnBrk="1" latinLnBrk="0" hangingPunct="1">
        <a:spcBef>
          <a:spcPct val="20000"/>
        </a:spcBef>
        <a:buFont typeface="Arial"/>
        <a:buChar char="»"/>
        <a:defRPr sz="1400" kern="1200">
          <a:solidFill>
            <a:srgbClr val="6769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483142"/>
            <a:ext cx="7886700" cy="1089529"/>
          </a:xfrm>
          <a:prstGeom prst="rect">
            <a:avLst/>
          </a:prstGeom>
        </p:spPr>
        <p:txBody>
          <a:bodyPr vert="horz" lIns="91440" tIns="45720" rIns="91440" bIns="45720" rtlCol="0" anchor="t" anchorCtr="0">
            <a:no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5811838"/>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344AEE-3A1B-C54A-8076-7694C2F4DC1C}" type="datetimeFigureOut">
              <a:rPr lang="en-US" smtClean="0"/>
              <a:t>12/14/2023</a:t>
            </a:fld>
            <a:endParaRPr lang="en-US" dirty="0"/>
          </a:p>
        </p:txBody>
      </p:sp>
      <p:sp>
        <p:nvSpPr>
          <p:cNvPr id="5" name="Footer Placeholder 4"/>
          <p:cNvSpPr>
            <a:spLocks noGrp="1"/>
          </p:cNvSpPr>
          <p:nvPr>
            <p:ph type="ftr" sz="quarter" idx="3"/>
          </p:nvPr>
        </p:nvSpPr>
        <p:spPr>
          <a:xfrm>
            <a:off x="5429250" y="5811838"/>
            <a:ext cx="30861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796497" y="6347851"/>
            <a:ext cx="538949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F26FFF8B-E00D-EF41-BBDF-FB5CDF328CDE}" type="slidenum">
              <a:rPr lang="en-US" smtClean="0"/>
              <a:pPr/>
              <a:t>‹#›</a:t>
            </a:fld>
            <a:endParaRPr lang="en-US" dirty="0"/>
          </a:p>
        </p:txBody>
      </p:sp>
    </p:spTree>
    <p:extLst>
      <p:ext uri="{BB962C8B-B14F-4D97-AF65-F5344CB8AC3E}">
        <p14:creationId xmlns:p14="http://schemas.microsoft.com/office/powerpoint/2010/main" val="1874523942"/>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Lst>
  <p:txStyles>
    <p:titleStyle>
      <a:lvl1pPr algn="ctr" defTabSz="914400" rtl="0" eaLnBrk="1" fontAlgn="t" latinLnBrk="0" hangingPunct="1">
        <a:lnSpc>
          <a:spcPct val="90000"/>
        </a:lnSpc>
        <a:spcBef>
          <a:spcPct val="0"/>
        </a:spcBef>
        <a:buNone/>
        <a:defRPr sz="3200" kern="1200" cap="all" baseline="0">
          <a:solidFill>
            <a:schemeClr val="bg1"/>
          </a:solidFill>
          <a:latin typeface="+mj-lt"/>
          <a:ea typeface="+mj-ea"/>
          <a:cs typeface="+mj-cs"/>
        </a:defRPr>
      </a:lvl1pPr>
    </p:titleStyle>
    <p:bodyStyle>
      <a:lvl1pPr marL="228600" indent="-228600" algn="l" defTabSz="914400" rtl="0" eaLnBrk="1" fontAlgn="t" latinLnBrk="0" hangingPunct="1">
        <a:lnSpc>
          <a:spcPct val="90000"/>
        </a:lnSpc>
        <a:spcBef>
          <a:spcPts val="1000"/>
        </a:spcBef>
        <a:buFont typeface="Arial"/>
        <a:buChar char="•"/>
        <a:defRPr sz="2400" kern="1200" baseline="0">
          <a:solidFill>
            <a:srgbClr val="E4E4E6"/>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100" kern="1200" baseline="0">
          <a:solidFill>
            <a:srgbClr val="E4E4E6"/>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1700" kern="1200" baseline="0">
          <a:solidFill>
            <a:srgbClr val="E4E4E6"/>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400" kern="1200" baseline="0">
          <a:solidFill>
            <a:srgbClr val="E4E4E6"/>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100" kern="1200" baseline="0">
          <a:solidFill>
            <a:srgbClr val="E4E4E6"/>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86050" y="363872"/>
            <a:ext cx="5829300" cy="1089529"/>
          </a:xfrm>
          <a:prstGeom prst="rect">
            <a:avLst/>
          </a:prstGeom>
        </p:spPr>
        <p:txBody>
          <a:bodyPr vert="horz" lIns="91440" tIns="45720" rIns="91440" bIns="45720" rtlCol="0" anchor="t" anchorCtr="0">
            <a:noAutofit/>
          </a:bodyPr>
          <a:lstStyle/>
          <a:p>
            <a:r>
              <a:rPr lang="en-US" dirty="0"/>
              <a:t>Click to edit Master title style</a:t>
            </a:r>
          </a:p>
        </p:txBody>
      </p:sp>
      <p:sp>
        <p:nvSpPr>
          <p:cNvPr id="3" name="Text Placeholder 2"/>
          <p:cNvSpPr>
            <a:spLocks noGrp="1"/>
          </p:cNvSpPr>
          <p:nvPr>
            <p:ph type="body" idx="1"/>
          </p:nvPr>
        </p:nvSpPr>
        <p:spPr>
          <a:xfrm>
            <a:off x="2686050" y="1689652"/>
            <a:ext cx="5829300" cy="4487311"/>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2686050" y="6355237"/>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344AEE-3A1B-C54A-8076-7694C2F4DC1C}" type="datetimeFigureOut">
              <a:rPr lang="en-US" smtClean="0"/>
              <a:t>12/14/2023</a:t>
            </a:fld>
            <a:endParaRPr lang="en-US" dirty="0"/>
          </a:p>
        </p:txBody>
      </p:sp>
      <p:sp>
        <p:nvSpPr>
          <p:cNvPr id="5" name="Footer Placeholder 4"/>
          <p:cNvSpPr>
            <a:spLocks noGrp="1"/>
          </p:cNvSpPr>
          <p:nvPr>
            <p:ph type="ftr" sz="quarter" idx="3"/>
          </p:nvPr>
        </p:nvSpPr>
        <p:spPr>
          <a:xfrm>
            <a:off x="5429250" y="6347851"/>
            <a:ext cx="30861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2686050" y="6347851"/>
            <a:ext cx="58293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F26FFF8B-E00D-EF41-BBDF-FB5CDF328CDE}" type="slidenum">
              <a:rPr lang="en-US" smtClean="0"/>
              <a:pPr/>
              <a:t>‹#›</a:t>
            </a:fld>
            <a:endParaRPr lang="en-US" dirty="0"/>
          </a:p>
        </p:txBody>
      </p:sp>
    </p:spTree>
    <p:extLst>
      <p:ext uri="{BB962C8B-B14F-4D97-AF65-F5344CB8AC3E}">
        <p14:creationId xmlns:p14="http://schemas.microsoft.com/office/powerpoint/2010/main" val="278239543"/>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Lst>
  <p:txStyles>
    <p:titleStyle>
      <a:lvl1pPr algn="ctr" defTabSz="914400" rtl="0" eaLnBrk="1" fontAlgn="t" latinLnBrk="0" hangingPunct="1">
        <a:lnSpc>
          <a:spcPct val="90000"/>
        </a:lnSpc>
        <a:spcBef>
          <a:spcPct val="0"/>
        </a:spcBef>
        <a:buNone/>
        <a:defRPr sz="3200" kern="1200" cap="all" baseline="0">
          <a:solidFill>
            <a:srgbClr val="053E87"/>
          </a:solidFill>
          <a:latin typeface="+mj-lt"/>
          <a:ea typeface="+mj-ea"/>
          <a:cs typeface="+mj-cs"/>
        </a:defRPr>
      </a:lvl1pPr>
    </p:titleStyle>
    <p:bodyStyle>
      <a:lvl1pPr marL="228600" indent="-228600" algn="l" defTabSz="914400" rtl="0" eaLnBrk="1" fontAlgn="t" latinLnBrk="0" hangingPunct="1">
        <a:lnSpc>
          <a:spcPct val="90000"/>
        </a:lnSpc>
        <a:spcBef>
          <a:spcPts val="1000"/>
        </a:spcBef>
        <a:buFont typeface="Arial"/>
        <a:buChar char="•"/>
        <a:defRPr sz="2400" kern="1200" baseline="0">
          <a:solidFill>
            <a:srgbClr val="67696E"/>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100" kern="1200" baseline="0">
          <a:solidFill>
            <a:srgbClr val="67696E"/>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1700" kern="1200" baseline="0">
          <a:solidFill>
            <a:srgbClr val="67696E"/>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400" kern="1200" baseline="0">
          <a:solidFill>
            <a:srgbClr val="67696E"/>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100" kern="1200" baseline="0">
          <a:solidFill>
            <a:srgbClr val="67696E"/>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137" y="973999"/>
            <a:ext cx="7966213" cy="1089529"/>
          </a:xfrm>
          <a:prstGeom prst="rect">
            <a:avLst/>
          </a:prstGeom>
        </p:spPr>
        <p:txBody>
          <a:bodyPr vert="horz" lIns="91440" tIns="45720" rIns="91440" bIns="45720" rtlCol="0" anchor="t" anchorCtr="0">
            <a:noAutofit/>
          </a:bodyPr>
          <a:lstStyle/>
          <a:p>
            <a:r>
              <a:rPr lang="en-US" dirty="0"/>
              <a:t>Click to edit Master title style</a:t>
            </a:r>
          </a:p>
        </p:txBody>
      </p:sp>
      <p:sp>
        <p:nvSpPr>
          <p:cNvPr id="3" name="Text Placeholder 2"/>
          <p:cNvSpPr>
            <a:spLocks noGrp="1"/>
          </p:cNvSpPr>
          <p:nvPr>
            <p:ph type="body" idx="1"/>
          </p:nvPr>
        </p:nvSpPr>
        <p:spPr>
          <a:xfrm>
            <a:off x="549137" y="2146852"/>
            <a:ext cx="7966213" cy="4487311"/>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49137" y="6355237"/>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344AEE-3A1B-C54A-8076-7694C2F4DC1C}" type="datetimeFigureOut">
              <a:rPr lang="en-US" smtClean="0"/>
              <a:t>12/14/2023</a:t>
            </a:fld>
            <a:endParaRPr lang="en-US" dirty="0"/>
          </a:p>
        </p:txBody>
      </p:sp>
      <p:sp>
        <p:nvSpPr>
          <p:cNvPr id="5" name="Footer Placeholder 4"/>
          <p:cNvSpPr>
            <a:spLocks noGrp="1"/>
          </p:cNvSpPr>
          <p:nvPr>
            <p:ph type="ftr" sz="quarter" idx="3"/>
          </p:nvPr>
        </p:nvSpPr>
        <p:spPr>
          <a:xfrm>
            <a:off x="5429250" y="6347851"/>
            <a:ext cx="30861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 y="6347851"/>
            <a:ext cx="91440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F26FFF8B-E00D-EF41-BBDF-FB5CDF328CDE}" type="slidenum">
              <a:rPr lang="en-US" smtClean="0"/>
              <a:pPr/>
              <a:t>‹#›</a:t>
            </a:fld>
            <a:endParaRPr lang="en-US" dirty="0"/>
          </a:p>
        </p:txBody>
      </p:sp>
    </p:spTree>
    <p:extLst>
      <p:ext uri="{BB962C8B-B14F-4D97-AF65-F5344CB8AC3E}">
        <p14:creationId xmlns:p14="http://schemas.microsoft.com/office/powerpoint/2010/main" val="1652258846"/>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Lst>
  <p:txStyles>
    <p:titleStyle>
      <a:lvl1pPr algn="ctr" defTabSz="914400" rtl="0" eaLnBrk="1" fontAlgn="t" latinLnBrk="0" hangingPunct="1">
        <a:lnSpc>
          <a:spcPct val="90000"/>
        </a:lnSpc>
        <a:spcBef>
          <a:spcPct val="0"/>
        </a:spcBef>
        <a:buNone/>
        <a:defRPr sz="3200" kern="1200" cap="all" baseline="0">
          <a:solidFill>
            <a:srgbClr val="053E87"/>
          </a:solidFill>
          <a:latin typeface="+mj-lt"/>
          <a:ea typeface="+mj-ea"/>
          <a:cs typeface="+mj-cs"/>
        </a:defRPr>
      </a:lvl1pPr>
    </p:titleStyle>
    <p:bodyStyle>
      <a:lvl1pPr marL="228600" indent="-228600" algn="l" defTabSz="914400" rtl="0" eaLnBrk="1" fontAlgn="t" latinLnBrk="0" hangingPunct="1">
        <a:lnSpc>
          <a:spcPct val="90000"/>
        </a:lnSpc>
        <a:spcBef>
          <a:spcPts val="1000"/>
        </a:spcBef>
        <a:buFont typeface="Arial"/>
        <a:buChar char="•"/>
        <a:defRPr sz="2400" kern="1200" baseline="0">
          <a:solidFill>
            <a:srgbClr val="67696E"/>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100" kern="1200" baseline="0">
          <a:solidFill>
            <a:srgbClr val="67696E"/>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1700" kern="1200" baseline="0">
          <a:solidFill>
            <a:srgbClr val="67696E"/>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400" kern="1200" baseline="0">
          <a:solidFill>
            <a:srgbClr val="67696E"/>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100" kern="1200" baseline="0">
          <a:solidFill>
            <a:srgbClr val="67696E"/>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22313" y="3578225"/>
            <a:ext cx="7772400" cy="1965325"/>
          </a:xfrm>
        </p:spPr>
        <p:txBody>
          <a:bodyPr/>
          <a:lstStyle/>
          <a:p>
            <a:pPr algn="ctr"/>
            <a:r>
              <a:rPr lang="en-US" sz="4200" dirty="0"/>
              <a:t>Recruitment Process &amp; employment</a:t>
            </a:r>
          </a:p>
        </p:txBody>
      </p:sp>
      <p:pic>
        <p:nvPicPr>
          <p:cNvPr id="5" name="Picture 4" descr="A blue text on a white background&#10;&#10;Description automatically generated">
            <a:extLst>
              <a:ext uri="{FF2B5EF4-FFF2-40B4-BE49-F238E27FC236}">
                <a16:creationId xmlns:a16="http://schemas.microsoft.com/office/drawing/2014/main" id="{C67F1851-AD7C-D21D-C541-AB5215105356}"/>
              </a:ext>
            </a:extLst>
          </p:cNvPr>
          <p:cNvPicPr>
            <a:picLocks noChangeAspect="1"/>
          </p:cNvPicPr>
          <p:nvPr/>
        </p:nvPicPr>
        <p:blipFill>
          <a:blip r:embed="rId2"/>
          <a:stretch>
            <a:fillRect/>
          </a:stretch>
        </p:blipFill>
        <p:spPr>
          <a:xfrm>
            <a:off x="2171700" y="1557337"/>
            <a:ext cx="4229100" cy="1076325"/>
          </a:xfrm>
          <a:prstGeom prst="rect">
            <a:avLst/>
          </a:prstGeom>
        </p:spPr>
      </p:pic>
    </p:spTree>
    <p:extLst>
      <p:ext uri="{BB962C8B-B14F-4D97-AF65-F5344CB8AC3E}">
        <p14:creationId xmlns:p14="http://schemas.microsoft.com/office/powerpoint/2010/main" val="6657959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Direct appointment Rules</a:t>
            </a:r>
          </a:p>
        </p:txBody>
      </p:sp>
      <p:sp>
        <p:nvSpPr>
          <p:cNvPr id="3" name="Content Placeholder 2"/>
          <p:cNvSpPr>
            <a:spLocks noGrp="1"/>
          </p:cNvSpPr>
          <p:nvPr>
            <p:ph idx="1"/>
          </p:nvPr>
        </p:nvSpPr>
        <p:spPr>
          <a:xfrm>
            <a:off x="457200" y="1252603"/>
            <a:ext cx="8229600" cy="4804729"/>
          </a:xfrm>
        </p:spPr>
        <p:txBody>
          <a:bodyPr/>
          <a:lstStyle/>
          <a:p>
            <a:r>
              <a:rPr lang="en-US" sz="1800" dirty="0">
                <a:solidFill>
                  <a:srgbClr val="053E87"/>
                </a:solidFill>
              </a:rPr>
              <a:t>A direct appointment refers to the regular appointment of a person, where the normal advertising and competitive selection process is not applied.</a:t>
            </a:r>
          </a:p>
          <a:p>
            <a:r>
              <a:rPr lang="en-US" sz="1800" dirty="0">
                <a:solidFill>
                  <a:srgbClr val="053E87"/>
                </a:solidFill>
              </a:rPr>
              <a:t>Nominations and recommendations for direct appointments of staff or faculty can be made by a Vice President (or comparable senior level administrator and above. </a:t>
            </a:r>
          </a:p>
          <a:p>
            <a:r>
              <a:rPr lang="en-US" sz="1800" dirty="0">
                <a:solidFill>
                  <a:srgbClr val="053E87"/>
                </a:solidFill>
              </a:rPr>
              <a:t>Direct appointments must be approved by the CHRO and the President.</a:t>
            </a:r>
          </a:p>
          <a:p>
            <a:r>
              <a:rPr lang="en-US" sz="1800" dirty="0">
                <a:solidFill>
                  <a:srgbClr val="053E87"/>
                </a:solidFill>
              </a:rPr>
              <a:t>Direct appointments may be possible as part of the hiring process to:</a:t>
            </a:r>
          </a:p>
          <a:p>
            <a:pPr lvl="1"/>
            <a:r>
              <a:rPr lang="en-US" sz="1800" dirty="0">
                <a:solidFill>
                  <a:srgbClr val="053E87"/>
                </a:solidFill>
              </a:rPr>
              <a:t>appoint an internal candidate with relevant knowledge, skills and experience who uniquely meets the requirements and criteria for the role as specified in the position description;</a:t>
            </a:r>
          </a:p>
          <a:p>
            <a:pPr lvl="1"/>
            <a:r>
              <a:rPr lang="en-US" sz="1800" dirty="0">
                <a:solidFill>
                  <a:srgbClr val="053E87"/>
                </a:solidFill>
              </a:rPr>
              <a:t>appoint an external candidate with significant leading status or international recognition in their field or a rare, exceptional skillset; or</a:t>
            </a:r>
          </a:p>
          <a:p>
            <a:pPr lvl="1"/>
            <a:r>
              <a:rPr lang="en-US" sz="1800" dirty="0">
                <a:solidFill>
                  <a:srgbClr val="053E87"/>
                </a:solidFill>
              </a:rPr>
              <a:t>appoint a candidate who was a previous applicant for the same or similar position within the past 12 months.</a:t>
            </a:r>
          </a:p>
          <a:p>
            <a:pPr>
              <a:buFont typeface="+mj-lt"/>
              <a:buAutoNum type="arabicPeriod"/>
            </a:pPr>
            <a:endParaRPr lang="en-US" sz="2400" dirty="0">
              <a:solidFill>
                <a:srgbClr val="053E87"/>
              </a:solidFill>
            </a:endParaRPr>
          </a:p>
          <a:p>
            <a:pPr>
              <a:buFont typeface="+mj-lt"/>
              <a:buAutoNum type="arabicPeriod"/>
            </a:pPr>
            <a:endParaRPr lang="en-US" sz="1800" b="1" dirty="0">
              <a:solidFill>
                <a:srgbClr val="053E87"/>
              </a:solidFill>
            </a:endParaRPr>
          </a:p>
          <a:p>
            <a:pPr marL="0" indent="0">
              <a:buNone/>
            </a:pPr>
            <a:endParaRPr lang="en-US" sz="2200" b="1" dirty="0">
              <a:solidFill>
                <a:srgbClr val="053E87"/>
              </a:solidFill>
            </a:endParaRPr>
          </a:p>
        </p:txBody>
      </p:sp>
    </p:spTree>
    <p:extLst>
      <p:ext uri="{BB962C8B-B14F-4D97-AF65-F5344CB8AC3E}">
        <p14:creationId xmlns:p14="http://schemas.microsoft.com/office/powerpoint/2010/main" val="33675835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Direct appointment Rules</a:t>
            </a:r>
          </a:p>
        </p:txBody>
      </p:sp>
      <p:sp>
        <p:nvSpPr>
          <p:cNvPr id="3" name="Content Placeholder 2"/>
          <p:cNvSpPr>
            <a:spLocks noGrp="1"/>
          </p:cNvSpPr>
          <p:nvPr>
            <p:ph idx="1"/>
          </p:nvPr>
        </p:nvSpPr>
        <p:spPr>
          <a:xfrm>
            <a:off x="457200" y="1252603"/>
            <a:ext cx="8229600" cy="4804729"/>
          </a:xfrm>
        </p:spPr>
        <p:txBody>
          <a:bodyPr/>
          <a:lstStyle/>
          <a:p>
            <a:r>
              <a:rPr lang="en-US" sz="1800" dirty="0">
                <a:solidFill>
                  <a:srgbClr val="053E87"/>
                </a:solidFill>
              </a:rPr>
              <a:t>All nominations or recommendations for appointments under this procedure shall contain the following information and require the relevant approval prior to commencing the appointment process:</a:t>
            </a:r>
          </a:p>
          <a:p>
            <a:pPr lvl="1"/>
            <a:r>
              <a:rPr lang="en-US" sz="1800" dirty="0">
                <a:solidFill>
                  <a:srgbClr val="053E87"/>
                </a:solidFill>
              </a:rPr>
              <a:t>the written rationale for the appointment, explaining why a direct appointment process is preferable to a standard, competitive recruitment process;</a:t>
            </a:r>
          </a:p>
          <a:p>
            <a:pPr lvl="1"/>
            <a:r>
              <a:rPr lang="en-US" sz="1800" dirty="0">
                <a:solidFill>
                  <a:srgbClr val="053E87"/>
                </a:solidFill>
              </a:rPr>
              <a:t>satisfactory evidence of how the proposed appointee meets the qualifications and possesses the requisite knowledge, skills and abilities as delineated within the position description;</a:t>
            </a:r>
          </a:p>
          <a:p>
            <a:pPr lvl="1"/>
            <a:r>
              <a:rPr lang="en-US" sz="1800" dirty="0">
                <a:solidFill>
                  <a:srgbClr val="053E87"/>
                </a:solidFill>
              </a:rPr>
              <a:t>rationale explaining how the appointment is expected to contribute to the Institutions’ strategic vision;</a:t>
            </a:r>
          </a:p>
          <a:p>
            <a:pPr lvl="1"/>
            <a:r>
              <a:rPr lang="en-US" sz="1800" dirty="0">
                <a:solidFill>
                  <a:srgbClr val="053E87"/>
                </a:solidFill>
              </a:rPr>
              <a:t>the candidate’s CV or resume, qualifications, appropriate references, and details of their current position (if applicable) within another organization or Institution.</a:t>
            </a:r>
          </a:p>
          <a:p>
            <a:pPr marL="0" indent="0">
              <a:buNone/>
            </a:pPr>
            <a:r>
              <a:rPr lang="en-US" sz="1800" dirty="0">
                <a:solidFill>
                  <a:srgbClr val="053E87"/>
                </a:solidFill>
              </a:rPr>
              <a:t>Upon approval, all applicable employment processes must be completed (background check, etc.).</a:t>
            </a:r>
          </a:p>
          <a:p>
            <a:pPr>
              <a:buFont typeface="+mj-lt"/>
              <a:buAutoNum type="arabicPeriod"/>
            </a:pPr>
            <a:endParaRPr lang="en-US" sz="2400" dirty="0">
              <a:solidFill>
                <a:srgbClr val="053E87"/>
              </a:solidFill>
            </a:endParaRPr>
          </a:p>
          <a:p>
            <a:pPr>
              <a:buFont typeface="+mj-lt"/>
              <a:buAutoNum type="arabicPeriod"/>
            </a:pPr>
            <a:endParaRPr lang="en-US" sz="1800" b="1" dirty="0">
              <a:solidFill>
                <a:srgbClr val="053E87"/>
              </a:solidFill>
            </a:endParaRPr>
          </a:p>
          <a:p>
            <a:pPr marL="0" indent="0">
              <a:buNone/>
            </a:pPr>
            <a:endParaRPr lang="en-US" sz="2200" b="1" dirty="0">
              <a:solidFill>
                <a:srgbClr val="053E87"/>
              </a:solidFill>
            </a:endParaRPr>
          </a:p>
        </p:txBody>
      </p:sp>
    </p:spTree>
    <p:extLst>
      <p:ext uri="{BB962C8B-B14F-4D97-AF65-F5344CB8AC3E}">
        <p14:creationId xmlns:p14="http://schemas.microsoft.com/office/powerpoint/2010/main" val="41377061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Direct appointment Rules</a:t>
            </a:r>
          </a:p>
        </p:txBody>
      </p:sp>
      <p:sp>
        <p:nvSpPr>
          <p:cNvPr id="3" name="Content Placeholder 2"/>
          <p:cNvSpPr>
            <a:spLocks noGrp="1"/>
          </p:cNvSpPr>
          <p:nvPr>
            <p:ph idx="1"/>
          </p:nvPr>
        </p:nvSpPr>
        <p:spPr>
          <a:xfrm>
            <a:off x="457200" y="1252603"/>
            <a:ext cx="8229600" cy="4804729"/>
          </a:xfrm>
        </p:spPr>
        <p:txBody>
          <a:bodyPr/>
          <a:lstStyle/>
          <a:p>
            <a:r>
              <a:rPr lang="en-US" sz="2000" dirty="0">
                <a:solidFill>
                  <a:srgbClr val="053E87"/>
                </a:solidFill>
              </a:rPr>
              <a:t>Please note it is the Institution’s responsibility to use this option judiciously and ensure that all requirements are met and recorded for audit, as requested by internal or external agency requests.</a:t>
            </a:r>
          </a:p>
          <a:p>
            <a:r>
              <a:rPr lang="en-US" sz="2000" dirty="0">
                <a:solidFill>
                  <a:srgbClr val="053E87"/>
                </a:solidFill>
              </a:rPr>
              <a:t>Prior to approval of the appointment, all information and supporting documentation as referenced above must be submitted to the Office of Human Resources.</a:t>
            </a:r>
          </a:p>
          <a:p>
            <a:r>
              <a:rPr lang="en-US" sz="2000" dirty="0">
                <a:solidFill>
                  <a:srgbClr val="053E87"/>
                </a:solidFill>
              </a:rPr>
              <a:t>Whenever the discretion not to advertise is exercised in accordance with this procedure, care must be taken to:</a:t>
            </a:r>
          </a:p>
          <a:p>
            <a:pPr lvl="1"/>
            <a:r>
              <a:rPr lang="en-US" sz="1800" dirty="0">
                <a:solidFill>
                  <a:srgbClr val="053E87"/>
                </a:solidFill>
              </a:rPr>
              <a:t>Ensure that there is no other member of staff in the Institution, and in particular, the Department or School concerned, who could be deemed a suitable candidate for the position. </a:t>
            </a:r>
          </a:p>
          <a:p>
            <a:pPr lvl="1"/>
            <a:r>
              <a:rPr lang="en-US" sz="1800" dirty="0">
                <a:solidFill>
                  <a:srgbClr val="053E87"/>
                </a:solidFill>
              </a:rPr>
              <a:t>Where this may be the case, it is recommended that the role is advertised internally, allowing all staff to be equitably considered for the role.</a:t>
            </a:r>
          </a:p>
          <a:p>
            <a:pPr>
              <a:buFont typeface="+mj-lt"/>
              <a:buAutoNum type="arabicPeriod"/>
            </a:pPr>
            <a:endParaRPr lang="en-US" sz="1800" b="1" dirty="0">
              <a:solidFill>
                <a:srgbClr val="053E87"/>
              </a:solidFill>
            </a:endParaRPr>
          </a:p>
          <a:p>
            <a:pPr marL="0" indent="0">
              <a:buNone/>
            </a:pPr>
            <a:endParaRPr lang="en-US" sz="2200" b="1" dirty="0">
              <a:solidFill>
                <a:srgbClr val="053E87"/>
              </a:solidFill>
            </a:endParaRPr>
          </a:p>
        </p:txBody>
      </p:sp>
    </p:spTree>
    <p:extLst>
      <p:ext uri="{BB962C8B-B14F-4D97-AF65-F5344CB8AC3E}">
        <p14:creationId xmlns:p14="http://schemas.microsoft.com/office/powerpoint/2010/main" val="42379594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General Criteria for Employment Policy</a:t>
            </a:r>
          </a:p>
        </p:txBody>
      </p:sp>
      <p:sp>
        <p:nvSpPr>
          <p:cNvPr id="3" name="Content Placeholder 2"/>
          <p:cNvSpPr>
            <a:spLocks noGrp="1"/>
          </p:cNvSpPr>
          <p:nvPr>
            <p:ph idx="1"/>
          </p:nvPr>
        </p:nvSpPr>
        <p:spPr>
          <a:xfrm>
            <a:off x="457200" y="1252603"/>
            <a:ext cx="8229600" cy="4804729"/>
          </a:xfrm>
        </p:spPr>
        <p:txBody>
          <a:bodyPr/>
          <a:lstStyle/>
          <a:p>
            <a:r>
              <a:rPr lang="en-US" sz="1800" dirty="0">
                <a:solidFill>
                  <a:srgbClr val="053E87"/>
                </a:solidFill>
              </a:rPr>
              <a:t>All USG employees must meet the terms and conditions of employment required:</a:t>
            </a:r>
          </a:p>
          <a:p>
            <a:pPr lvl="1"/>
            <a:r>
              <a:rPr lang="en-US" sz="1800" dirty="0">
                <a:solidFill>
                  <a:srgbClr val="053E87"/>
                </a:solidFill>
              </a:rPr>
              <a:t>Job-related qualifications (e.g. valid license/certification)</a:t>
            </a:r>
          </a:p>
          <a:p>
            <a:pPr lvl="1"/>
            <a:r>
              <a:rPr lang="en-US" sz="1800" dirty="0">
                <a:solidFill>
                  <a:srgbClr val="053E87"/>
                </a:solidFill>
              </a:rPr>
              <a:t>Safety protocols</a:t>
            </a:r>
          </a:p>
          <a:p>
            <a:pPr lvl="1"/>
            <a:r>
              <a:rPr lang="en-US" sz="1800" dirty="0">
                <a:solidFill>
                  <a:srgbClr val="053E87"/>
                </a:solidFill>
              </a:rPr>
              <a:t>Required training</a:t>
            </a:r>
          </a:p>
          <a:p>
            <a:pPr lvl="1"/>
            <a:r>
              <a:rPr lang="en-US" sz="1800" dirty="0">
                <a:solidFill>
                  <a:srgbClr val="053E87"/>
                </a:solidFill>
              </a:rPr>
              <a:t>Required employment processes (background check, etc.)</a:t>
            </a:r>
          </a:p>
          <a:p>
            <a:pPr marL="457200" lvl="1" indent="0">
              <a:buNone/>
            </a:pPr>
            <a:endParaRPr lang="en-US" sz="1800" dirty="0">
              <a:solidFill>
                <a:srgbClr val="053E87"/>
              </a:solidFill>
            </a:endParaRPr>
          </a:p>
          <a:p>
            <a:r>
              <a:rPr lang="en-US" sz="1800" dirty="0">
                <a:solidFill>
                  <a:srgbClr val="053E87"/>
                </a:solidFill>
              </a:rPr>
              <a:t>A USG employee whose job duties include working with a third-party organization that has an active contract with the USG must meet the requirements for successful performance on the job as established by that third-party organization.</a:t>
            </a:r>
          </a:p>
          <a:p>
            <a:pPr>
              <a:buFont typeface="+mj-lt"/>
              <a:buAutoNum type="arabicPeriod"/>
            </a:pPr>
            <a:endParaRPr lang="en-US" sz="1800" b="1" dirty="0">
              <a:solidFill>
                <a:srgbClr val="053E87"/>
              </a:solidFill>
            </a:endParaRPr>
          </a:p>
          <a:p>
            <a:pPr marL="0" indent="0">
              <a:buNone/>
            </a:pPr>
            <a:endParaRPr lang="en-US" sz="2200" b="1" dirty="0">
              <a:solidFill>
                <a:srgbClr val="053E87"/>
              </a:solidFill>
            </a:endParaRPr>
          </a:p>
        </p:txBody>
      </p:sp>
    </p:spTree>
    <p:extLst>
      <p:ext uri="{BB962C8B-B14F-4D97-AF65-F5344CB8AC3E}">
        <p14:creationId xmlns:p14="http://schemas.microsoft.com/office/powerpoint/2010/main" val="2793537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General Criteria for Employment Policy</a:t>
            </a:r>
          </a:p>
        </p:txBody>
      </p:sp>
      <p:sp>
        <p:nvSpPr>
          <p:cNvPr id="3" name="Content Placeholder 2"/>
          <p:cNvSpPr>
            <a:spLocks noGrp="1"/>
          </p:cNvSpPr>
          <p:nvPr>
            <p:ph idx="1"/>
          </p:nvPr>
        </p:nvSpPr>
        <p:spPr>
          <a:xfrm>
            <a:off x="457200" y="1252603"/>
            <a:ext cx="8229600" cy="4804729"/>
          </a:xfrm>
        </p:spPr>
        <p:txBody>
          <a:bodyPr/>
          <a:lstStyle/>
          <a:p>
            <a:r>
              <a:rPr lang="en-US" sz="1800" dirty="0">
                <a:solidFill>
                  <a:srgbClr val="053E87"/>
                </a:solidFill>
              </a:rPr>
              <a:t>Prior to completing the selection process, the institution’s Office of Human Resources or designated official must complete the following actions:</a:t>
            </a:r>
          </a:p>
          <a:p>
            <a:r>
              <a:rPr lang="en-US" sz="1800" dirty="0">
                <a:solidFill>
                  <a:srgbClr val="053E87"/>
                </a:solidFill>
              </a:rPr>
              <a:t>Review (1) any credentials the candidate is required to possess as terms and conditions of employment; (2) the reasons for the candidate’s separation from previous employment; and (3) responses to whether the candidate has ever been fired or forced to resign or whether the candidate resigned in lieu of potential disciplinary measures that may have been taken (see HRAP provisions on Eligibility for Rehire).</a:t>
            </a:r>
          </a:p>
          <a:p>
            <a:r>
              <a:rPr lang="en-US" sz="1800" dirty="0">
                <a:solidFill>
                  <a:srgbClr val="053E87"/>
                </a:solidFill>
              </a:rPr>
              <a:t>Conduct appropriate reference checks as necessary to verify employment and/or obtain job related information that will assist in determining the candidate’s qualifications and suitability for the intended position. </a:t>
            </a:r>
          </a:p>
          <a:p>
            <a:r>
              <a:rPr lang="en-US" sz="1800" dirty="0">
                <a:solidFill>
                  <a:srgbClr val="053E87"/>
                </a:solidFill>
              </a:rPr>
              <a:t>Complete an academic and professional credentials check for applicable positions in accordance with accreditation and professional standards and requirements.</a:t>
            </a:r>
          </a:p>
          <a:p>
            <a:r>
              <a:rPr lang="en-US" sz="1800" dirty="0">
                <a:solidFill>
                  <a:srgbClr val="053E87"/>
                </a:solidFill>
              </a:rPr>
              <a:t>Employment of Nonresident Foreign Nationals must comply with all applicable federal laws, stipulations, and restrictions.</a:t>
            </a:r>
          </a:p>
          <a:p>
            <a:pPr marL="0" indent="0">
              <a:buNone/>
            </a:pPr>
            <a:endParaRPr lang="en-US" sz="2200" b="1" dirty="0">
              <a:solidFill>
                <a:srgbClr val="053E87"/>
              </a:solidFill>
            </a:endParaRPr>
          </a:p>
        </p:txBody>
      </p:sp>
    </p:spTree>
    <p:extLst>
      <p:ext uri="{BB962C8B-B14F-4D97-AF65-F5344CB8AC3E}">
        <p14:creationId xmlns:p14="http://schemas.microsoft.com/office/powerpoint/2010/main" val="21189131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New Employee Requirements:</a:t>
            </a:r>
          </a:p>
        </p:txBody>
      </p:sp>
      <p:sp>
        <p:nvSpPr>
          <p:cNvPr id="3" name="Content Placeholder 2"/>
          <p:cNvSpPr>
            <a:spLocks noGrp="1"/>
          </p:cNvSpPr>
          <p:nvPr>
            <p:ph idx="1"/>
          </p:nvPr>
        </p:nvSpPr>
        <p:spPr>
          <a:xfrm>
            <a:off x="457200" y="1252603"/>
            <a:ext cx="8229600" cy="4804729"/>
          </a:xfrm>
        </p:spPr>
        <p:txBody>
          <a:bodyPr/>
          <a:lstStyle/>
          <a:p>
            <a:r>
              <a:rPr lang="en-US" sz="1600" dirty="0">
                <a:solidFill>
                  <a:srgbClr val="053E87"/>
                </a:solidFill>
              </a:rPr>
              <a:t>Must meet the qualifications of the job and terms of conditions of employment.</a:t>
            </a:r>
          </a:p>
          <a:p>
            <a:r>
              <a:rPr lang="en-US" sz="1600" dirty="0">
                <a:solidFill>
                  <a:srgbClr val="053E87"/>
                </a:solidFill>
              </a:rPr>
              <a:t>Successfully complete a background investigation appropriate to the position to which the individual is being hired.</a:t>
            </a:r>
          </a:p>
          <a:p>
            <a:r>
              <a:rPr lang="en-US" sz="1600" dirty="0">
                <a:solidFill>
                  <a:srgbClr val="053E87"/>
                </a:solidFill>
              </a:rPr>
              <a:t>Complete and sign the Security Questionnaire and Loyalty Oath as required and defined in Georgia Codes. This form shall be prepared in original copy only, notarized, and filed appropriately at the relevant institution.</a:t>
            </a:r>
          </a:p>
          <a:p>
            <a:r>
              <a:rPr lang="en-US" sz="1600" dirty="0">
                <a:solidFill>
                  <a:srgbClr val="053E87"/>
                </a:solidFill>
              </a:rPr>
              <a:t>File Federal and Georgia tax withholding forms.</a:t>
            </a:r>
          </a:p>
          <a:p>
            <a:r>
              <a:rPr lang="en-US" sz="1600" dirty="0">
                <a:solidFill>
                  <a:srgbClr val="053E87"/>
                </a:solidFill>
              </a:rPr>
              <a:t>Enroll in a USG retirement program or the Georgia Defined Contribution Plan as required based on employment status.</a:t>
            </a:r>
          </a:p>
          <a:p>
            <a:r>
              <a:rPr lang="en-US" sz="1600" dirty="0">
                <a:solidFill>
                  <a:srgbClr val="053E87"/>
                </a:solidFill>
              </a:rPr>
              <a:t>Complete Form I-9 within three (3) days of employment. Employees are required to maintain authorization to work in the United States. for the duration of their employment, including re-certification, as necessary.</a:t>
            </a:r>
          </a:p>
          <a:p>
            <a:r>
              <a:rPr lang="en-US" sz="1600" dirty="0">
                <a:solidFill>
                  <a:srgbClr val="053E87"/>
                </a:solidFill>
              </a:rPr>
              <a:t>Complete required training as required by the USG and the employee’s institution within the specified timeframe.</a:t>
            </a:r>
          </a:p>
          <a:p>
            <a:r>
              <a:rPr lang="en-US" sz="1600" dirty="0">
                <a:solidFill>
                  <a:srgbClr val="053E87"/>
                </a:solidFill>
              </a:rPr>
              <a:t>Complete all other forms that may be required per USG or institutional policy </a:t>
            </a:r>
          </a:p>
          <a:p>
            <a:r>
              <a:rPr lang="en-US" sz="1600" dirty="0">
                <a:solidFill>
                  <a:srgbClr val="053E87"/>
                </a:solidFill>
              </a:rPr>
              <a:t>Disclose actual or apparent conflicts of interest. </a:t>
            </a:r>
          </a:p>
          <a:p>
            <a:pPr marL="0" indent="0">
              <a:buNone/>
            </a:pPr>
            <a:endParaRPr lang="en-US" sz="2200" b="1" dirty="0">
              <a:solidFill>
                <a:srgbClr val="053E87"/>
              </a:solidFill>
            </a:endParaRPr>
          </a:p>
        </p:txBody>
      </p:sp>
    </p:spTree>
    <p:extLst>
      <p:ext uri="{BB962C8B-B14F-4D97-AF65-F5344CB8AC3E}">
        <p14:creationId xmlns:p14="http://schemas.microsoft.com/office/powerpoint/2010/main" val="22080799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Current Employee obligations:</a:t>
            </a:r>
          </a:p>
        </p:txBody>
      </p:sp>
      <p:sp>
        <p:nvSpPr>
          <p:cNvPr id="3" name="Content Placeholder 2"/>
          <p:cNvSpPr>
            <a:spLocks noGrp="1"/>
          </p:cNvSpPr>
          <p:nvPr>
            <p:ph idx="1"/>
          </p:nvPr>
        </p:nvSpPr>
        <p:spPr>
          <a:xfrm>
            <a:off x="457200" y="1252603"/>
            <a:ext cx="8229600" cy="4804729"/>
          </a:xfrm>
        </p:spPr>
        <p:txBody>
          <a:bodyPr/>
          <a:lstStyle/>
          <a:p>
            <a:r>
              <a:rPr lang="en-US" sz="1600" dirty="0">
                <a:solidFill>
                  <a:srgbClr val="053E87"/>
                </a:solidFill>
              </a:rPr>
              <a:t>Maintain all terms and conditions of employment.</a:t>
            </a:r>
          </a:p>
          <a:p>
            <a:r>
              <a:rPr lang="en-US" sz="1600" dirty="0">
                <a:solidFill>
                  <a:srgbClr val="053E87"/>
                </a:solidFill>
              </a:rPr>
              <a:t>Institutions must complete background investigations on current employees being transferred, reassigned, reclassified, or promoted into “positions of trust” and take any appropriate actions based on the investigation outcome.</a:t>
            </a:r>
          </a:p>
          <a:p>
            <a:r>
              <a:rPr lang="en-US" sz="1600" dirty="0">
                <a:solidFill>
                  <a:srgbClr val="053E87"/>
                </a:solidFill>
              </a:rPr>
              <a:t>Any current employee charged with a crime (other than a minor traffic offense) shall report being charged with such crime to the employee’s institutional Office of Human Resources within 72 hours of becoming aware of such a charge. </a:t>
            </a:r>
          </a:p>
          <a:p>
            <a:r>
              <a:rPr lang="en-US" sz="1600" dirty="0">
                <a:solidFill>
                  <a:srgbClr val="053E87"/>
                </a:solidFill>
              </a:rPr>
              <a:t>Any current employee convicted of a crime (other than a minor traffic offense) must report such conviction to the employee’s intuitional Office of Human Resources within 24 hours of the conviction.</a:t>
            </a:r>
          </a:p>
          <a:p>
            <a:r>
              <a:rPr lang="en-US" sz="1600" dirty="0">
                <a:solidFill>
                  <a:srgbClr val="053E87"/>
                </a:solidFill>
              </a:rPr>
              <a:t>Employees should follow the procedures established at their institution to disclose potential, actual, or apparent conflicts of interest and gain approval for compensated outside activities. Reference HRAP provision on Conflicts of Interest, Conflicts of Commitment and Outside Activities. </a:t>
            </a:r>
          </a:p>
          <a:p>
            <a:r>
              <a:rPr lang="en-US" sz="1600" dirty="0">
                <a:solidFill>
                  <a:srgbClr val="053E87"/>
                </a:solidFill>
              </a:rPr>
              <a:t>New and current employees are required to complete training at orientation and yearly as mandated by the institution. This includes Right to Know, Cybersecurity, Ethics, and other mandatory training identified by the institution.</a:t>
            </a:r>
          </a:p>
          <a:p>
            <a:pPr marL="0" indent="0">
              <a:buNone/>
            </a:pPr>
            <a:endParaRPr lang="en-US" sz="2200" b="1" dirty="0">
              <a:solidFill>
                <a:srgbClr val="053E87"/>
              </a:solidFill>
            </a:endParaRPr>
          </a:p>
        </p:txBody>
      </p:sp>
    </p:spTree>
    <p:extLst>
      <p:ext uri="{BB962C8B-B14F-4D97-AF65-F5344CB8AC3E}">
        <p14:creationId xmlns:p14="http://schemas.microsoft.com/office/powerpoint/2010/main" val="28230107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AGENDA</a:t>
            </a:r>
          </a:p>
        </p:txBody>
      </p:sp>
      <p:sp>
        <p:nvSpPr>
          <p:cNvPr id="3" name="Content Placeholder 2"/>
          <p:cNvSpPr>
            <a:spLocks noGrp="1"/>
          </p:cNvSpPr>
          <p:nvPr>
            <p:ph idx="1"/>
          </p:nvPr>
        </p:nvSpPr>
        <p:spPr>
          <a:xfrm>
            <a:off x="563217" y="1596886"/>
            <a:ext cx="8229600" cy="4194313"/>
          </a:xfrm>
        </p:spPr>
        <p:txBody>
          <a:bodyPr/>
          <a:lstStyle/>
          <a:p>
            <a:r>
              <a:rPr lang="en-US" sz="2400" dirty="0">
                <a:solidFill>
                  <a:srgbClr val="053E87"/>
                </a:solidFill>
              </a:rPr>
              <a:t>Background</a:t>
            </a:r>
          </a:p>
          <a:p>
            <a:r>
              <a:rPr lang="en-US" sz="2400" dirty="0">
                <a:solidFill>
                  <a:srgbClr val="053E87"/>
                </a:solidFill>
              </a:rPr>
              <a:t>Policy 6.5: Freedom of Expression and Academic Freedom</a:t>
            </a:r>
          </a:p>
          <a:p>
            <a:r>
              <a:rPr lang="en-US" sz="2400" dirty="0">
                <a:solidFill>
                  <a:srgbClr val="053E87"/>
                </a:solidFill>
              </a:rPr>
              <a:t>USG Recruitment Policy Updates &amp; Changes</a:t>
            </a:r>
          </a:p>
          <a:p>
            <a:r>
              <a:rPr lang="en-US" sz="2400" dirty="0">
                <a:solidFill>
                  <a:srgbClr val="053E87"/>
                </a:solidFill>
              </a:rPr>
              <a:t>Recruitment &amp; Hiring Process and Procedures</a:t>
            </a:r>
          </a:p>
          <a:p>
            <a:r>
              <a:rPr lang="en-US" sz="2400" dirty="0">
                <a:solidFill>
                  <a:srgbClr val="053E87"/>
                </a:solidFill>
              </a:rPr>
              <a:t>Criteria for Employment</a:t>
            </a:r>
          </a:p>
          <a:p>
            <a:r>
              <a:rPr lang="en-US" sz="2400" dirty="0">
                <a:solidFill>
                  <a:srgbClr val="053E87"/>
                </a:solidFill>
              </a:rPr>
              <a:t>Questions &amp; Answers</a:t>
            </a:r>
          </a:p>
        </p:txBody>
      </p:sp>
    </p:spTree>
    <p:extLst>
      <p:ext uri="{BB962C8B-B14F-4D97-AF65-F5344CB8AC3E}">
        <p14:creationId xmlns:p14="http://schemas.microsoft.com/office/powerpoint/2010/main" val="2340129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2194"/>
            <a:ext cx="8229600" cy="1195773"/>
          </a:xfrm>
        </p:spPr>
        <p:txBody>
          <a:bodyPr/>
          <a:lstStyle/>
          <a:p>
            <a:r>
              <a:rPr lang="en-US" dirty="0"/>
              <a:t>Background</a:t>
            </a:r>
          </a:p>
        </p:txBody>
      </p:sp>
      <p:sp>
        <p:nvSpPr>
          <p:cNvPr id="3" name="Content Placeholder 2"/>
          <p:cNvSpPr>
            <a:spLocks noGrp="1"/>
          </p:cNvSpPr>
          <p:nvPr>
            <p:ph idx="1"/>
          </p:nvPr>
        </p:nvSpPr>
        <p:spPr>
          <a:xfrm>
            <a:off x="457200" y="1427967"/>
            <a:ext cx="8229600" cy="4951546"/>
          </a:xfrm>
        </p:spPr>
        <p:txBody>
          <a:bodyPr/>
          <a:lstStyle/>
          <a:p>
            <a:r>
              <a:rPr lang="en-US" sz="2000" dirty="0">
                <a:solidFill>
                  <a:srgbClr val="053E87"/>
                </a:solidFill>
              </a:rPr>
              <a:t>Effective July 1, 2023, the USG has drafted and implemented a “new” Employee Recruitment Policy.</a:t>
            </a:r>
          </a:p>
          <a:p>
            <a:pPr marL="0" indent="0">
              <a:buNone/>
            </a:pPr>
            <a:endParaRPr lang="en-US" sz="2000" dirty="0">
              <a:solidFill>
                <a:srgbClr val="053E87"/>
              </a:solidFill>
            </a:endParaRPr>
          </a:p>
          <a:p>
            <a:r>
              <a:rPr lang="en-US" sz="2000" dirty="0">
                <a:solidFill>
                  <a:srgbClr val="053E87"/>
                </a:solidFill>
              </a:rPr>
              <a:t>The “General Criteria for Employment” policy has been revised.</a:t>
            </a:r>
          </a:p>
          <a:p>
            <a:pPr marL="0" indent="0">
              <a:buNone/>
            </a:pPr>
            <a:endParaRPr lang="en-US" sz="2000" dirty="0">
              <a:solidFill>
                <a:srgbClr val="053E87"/>
              </a:solidFill>
            </a:endParaRPr>
          </a:p>
          <a:p>
            <a:r>
              <a:rPr lang="en-US" sz="2000" dirty="0">
                <a:solidFill>
                  <a:srgbClr val="053E87"/>
                </a:solidFill>
              </a:rPr>
              <a:t>There was also a revision of Policy 6.5 Freedom of Expression and Academic Freedom.</a:t>
            </a:r>
          </a:p>
          <a:p>
            <a:pPr marL="0" indent="0">
              <a:buNone/>
            </a:pPr>
            <a:endParaRPr lang="en-US" sz="2000" dirty="0">
              <a:solidFill>
                <a:srgbClr val="053E87"/>
              </a:solidFill>
            </a:endParaRPr>
          </a:p>
          <a:p>
            <a:r>
              <a:rPr lang="en-US" sz="2000" dirty="0">
                <a:solidFill>
                  <a:srgbClr val="053E87"/>
                </a:solidFill>
              </a:rPr>
              <a:t>These revisions apply to ALL USG institutions.</a:t>
            </a:r>
          </a:p>
          <a:p>
            <a:pPr marL="0" indent="0">
              <a:buNone/>
            </a:pPr>
            <a:endParaRPr lang="en-US" sz="2000" dirty="0">
              <a:solidFill>
                <a:srgbClr val="053E87"/>
              </a:solidFill>
            </a:endParaRPr>
          </a:p>
          <a:p>
            <a:r>
              <a:rPr lang="en-US" sz="2000" dirty="0">
                <a:solidFill>
                  <a:srgbClr val="053E87"/>
                </a:solidFill>
              </a:rPr>
              <a:t>All USG Presidents and CHRO are required to attest to the university’s compliance to and implementation of the new guidelines.</a:t>
            </a:r>
          </a:p>
          <a:p>
            <a:endParaRPr lang="en-US" sz="2200" dirty="0">
              <a:solidFill>
                <a:srgbClr val="053E87"/>
              </a:solidFill>
            </a:endParaRPr>
          </a:p>
          <a:p>
            <a:pPr marL="0" indent="0">
              <a:buNone/>
            </a:pPr>
            <a:endParaRPr lang="en-US" dirty="0"/>
          </a:p>
          <a:p>
            <a:pPr marL="0" indent="0">
              <a:buNone/>
            </a:pPr>
            <a:endParaRPr lang="en-US" dirty="0"/>
          </a:p>
        </p:txBody>
      </p:sp>
    </p:spTree>
    <p:extLst>
      <p:ext uri="{BB962C8B-B14F-4D97-AF65-F5344CB8AC3E}">
        <p14:creationId xmlns:p14="http://schemas.microsoft.com/office/powerpoint/2010/main" val="9685913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6.5 Freedom of Expression and Academic Freedom</a:t>
            </a:r>
          </a:p>
        </p:txBody>
      </p:sp>
      <p:sp>
        <p:nvSpPr>
          <p:cNvPr id="3" name="Content Placeholder 2"/>
          <p:cNvSpPr>
            <a:spLocks noGrp="1"/>
          </p:cNvSpPr>
          <p:nvPr>
            <p:ph idx="1"/>
          </p:nvPr>
        </p:nvSpPr>
        <p:spPr>
          <a:xfrm>
            <a:off x="457200" y="1252603"/>
            <a:ext cx="8229600" cy="4804729"/>
          </a:xfrm>
        </p:spPr>
        <p:txBody>
          <a:bodyPr/>
          <a:lstStyle/>
          <a:p>
            <a:pPr marL="0" indent="0">
              <a:buNone/>
            </a:pPr>
            <a:r>
              <a:rPr lang="en-US" sz="1800" dirty="0">
                <a:solidFill>
                  <a:srgbClr val="053E87"/>
                </a:solidFill>
              </a:rPr>
              <a:t>The Board of Regents of the University System of Georgia (USG) approved a statement of principles in April of 2023 that affirm and protect academic freedom and freedom of expression for students, faculty and staff at its 26 public colleges and universities.</a:t>
            </a:r>
          </a:p>
          <a:p>
            <a:pPr marL="0" indent="0">
              <a:buNone/>
            </a:pPr>
            <a:endParaRPr lang="en-US" sz="1800" dirty="0">
              <a:solidFill>
                <a:srgbClr val="053E87"/>
              </a:solidFill>
            </a:endParaRPr>
          </a:p>
          <a:p>
            <a:pPr marL="0" indent="0">
              <a:buNone/>
            </a:pPr>
            <a:r>
              <a:rPr lang="en-US" sz="1800" dirty="0">
                <a:solidFill>
                  <a:srgbClr val="053E87"/>
                </a:solidFill>
              </a:rPr>
              <a:t>The principles assert the board’s commitment to academic freedom. They also affirm that USG values the diversity of intellectual thought and expression among students and faculty as well as the need for faculty to be unburdened by ideological tests, affirmations and oaths.</a:t>
            </a:r>
          </a:p>
        </p:txBody>
      </p:sp>
    </p:spTree>
    <p:extLst>
      <p:ext uri="{BB962C8B-B14F-4D97-AF65-F5344CB8AC3E}">
        <p14:creationId xmlns:p14="http://schemas.microsoft.com/office/powerpoint/2010/main" val="23955553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Recruitment Processes and Procedures</a:t>
            </a:r>
          </a:p>
        </p:txBody>
      </p:sp>
      <p:sp>
        <p:nvSpPr>
          <p:cNvPr id="3" name="Content Placeholder 2"/>
          <p:cNvSpPr>
            <a:spLocks noGrp="1"/>
          </p:cNvSpPr>
          <p:nvPr>
            <p:ph idx="1"/>
          </p:nvPr>
        </p:nvSpPr>
        <p:spPr>
          <a:xfrm>
            <a:off x="457200" y="1252603"/>
            <a:ext cx="8229600" cy="4804729"/>
          </a:xfrm>
        </p:spPr>
        <p:txBody>
          <a:bodyPr/>
          <a:lstStyle/>
          <a:p>
            <a:r>
              <a:rPr lang="en-US" sz="1800" dirty="0">
                <a:solidFill>
                  <a:srgbClr val="053E87"/>
                </a:solidFill>
              </a:rPr>
              <a:t>Screening Requirements and Data Collection</a:t>
            </a:r>
          </a:p>
          <a:p>
            <a:pPr lvl="1"/>
            <a:r>
              <a:rPr lang="en-US" sz="1800" dirty="0">
                <a:solidFill>
                  <a:srgbClr val="053E87"/>
                </a:solidFill>
              </a:rPr>
              <a:t>Recruitment should be based on institutional need and the availability of resources to fulfill the mission of CSU.</a:t>
            </a:r>
          </a:p>
          <a:p>
            <a:pPr lvl="1"/>
            <a:r>
              <a:rPr lang="en-US" sz="1800" dirty="0">
                <a:solidFill>
                  <a:srgbClr val="053E87"/>
                </a:solidFill>
              </a:rPr>
              <a:t>A screening and selection framework to assess the qualifications, knowledge, and skills of candidates will be established. </a:t>
            </a:r>
          </a:p>
          <a:p>
            <a:pPr lvl="1"/>
            <a:r>
              <a:rPr lang="en-US" sz="1800" dirty="0">
                <a:solidFill>
                  <a:srgbClr val="053E87"/>
                </a:solidFill>
              </a:rPr>
              <a:t>Departmental units should not develop or institute mission or value statements that are not aligned with and in support of the overall Institutional mission and values. </a:t>
            </a:r>
          </a:p>
          <a:p>
            <a:pPr marL="0" indent="0">
              <a:buNone/>
            </a:pPr>
            <a:endParaRPr lang="en-US" sz="2200" b="1" dirty="0">
              <a:solidFill>
                <a:srgbClr val="053E87"/>
              </a:solidFill>
            </a:endParaRPr>
          </a:p>
          <a:p>
            <a:pPr marL="0" indent="0">
              <a:buNone/>
            </a:pPr>
            <a:r>
              <a:rPr lang="en-US" sz="1800" b="1" dirty="0">
                <a:solidFill>
                  <a:srgbClr val="FF0000"/>
                </a:solidFill>
              </a:rPr>
              <a:t>Key Points: </a:t>
            </a:r>
          </a:p>
          <a:p>
            <a:pPr>
              <a:buAutoNum type="arabicPeriod"/>
            </a:pPr>
            <a:r>
              <a:rPr lang="en-US" sz="1800" b="1" dirty="0">
                <a:solidFill>
                  <a:srgbClr val="FF0000"/>
                </a:solidFill>
              </a:rPr>
              <a:t>Goal is to determine whether or not the candidate can perform the stated duties of the role.</a:t>
            </a:r>
          </a:p>
          <a:p>
            <a:pPr>
              <a:buAutoNum type="arabicPeriod"/>
            </a:pPr>
            <a:r>
              <a:rPr lang="en-US" sz="1800" b="1" dirty="0">
                <a:solidFill>
                  <a:srgbClr val="FF0000"/>
                </a:solidFill>
              </a:rPr>
              <a:t>No department should have mission or value statements that are not aligned with overall institutional mission and values.</a:t>
            </a:r>
          </a:p>
          <a:p>
            <a:pPr marL="0" indent="0">
              <a:buNone/>
            </a:pPr>
            <a:endParaRPr lang="en-US" sz="2200" b="1" dirty="0">
              <a:solidFill>
                <a:srgbClr val="053E87"/>
              </a:solidFill>
            </a:endParaRPr>
          </a:p>
        </p:txBody>
      </p:sp>
    </p:spTree>
    <p:extLst>
      <p:ext uri="{BB962C8B-B14F-4D97-AF65-F5344CB8AC3E}">
        <p14:creationId xmlns:p14="http://schemas.microsoft.com/office/powerpoint/2010/main" val="33706001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Hiring Manager Responsibilities</a:t>
            </a:r>
          </a:p>
        </p:txBody>
      </p:sp>
      <p:sp>
        <p:nvSpPr>
          <p:cNvPr id="3" name="Content Placeholder 2"/>
          <p:cNvSpPr>
            <a:spLocks noGrp="1"/>
          </p:cNvSpPr>
          <p:nvPr>
            <p:ph idx="1"/>
          </p:nvPr>
        </p:nvSpPr>
        <p:spPr>
          <a:xfrm>
            <a:off x="457200" y="1252603"/>
            <a:ext cx="8229600" cy="4804729"/>
          </a:xfrm>
        </p:spPr>
        <p:txBody>
          <a:bodyPr/>
          <a:lstStyle/>
          <a:p>
            <a:pPr>
              <a:buFont typeface="+mj-lt"/>
              <a:buAutoNum type="arabicPeriod"/>
            </a:pPr>
            <a:r>
              <a:rPr lang="en-US" sz="1800" dirty="0">
                <a:solidFill>
                  <a:srgbClr val="053E87"/>
                </a:solidFill>
              </a:rPr>
              <a:t>Identify the need for the opening and review and modify job description as needed. Human Resources approval will be required if there are new functions added to a job or significant reorganization of a business area.</a:t>
            </a:r>
          </a:p>
          <a:p>
            <a:pPr>
              <a:buFont typeface="+mj-lt"/>
              <a:buAutoNum type="arabicPeriod"/>
            </a:pPr>
            <a:r>
              <a:rPr lang="en-US" sz="1800" dirty="0">
                <a:solidFill>
                  <a:srgbClr val="053E87"/>
                </a:solidFill>
              </a:rPr>
              <a:t>Complete required Critical Waiver and Critical Vacancy requirements prior to posting.</a:t>
            </a:r>
          </a:p>
          <a:p>
            <a:pPr>
              <a:buFont typeface="+mj-lt"/>
              <a:buAutoNum type="arabicPeriod"/>
            </a:pPr>
            <a:r>
              <a:rPr lang="en-US" sz="1800" dirty="0">
                <a:solidFill>
                  <a:srgbClr val="FF0000"/>
                </a:solidFill>
              </a:rPr>
              <a:t>Job requirements such as minimum and preferred qualifications are considered selection tests and must be validated by human resources to ensure they are job related and consistent with business necessity.</a:t>
            </a:r>
          </a:p>
          <a:p>
            <a:pPr>
              <a:buFont typeface="+mj-lt"/>
              <a:buAutoNum type="arabicPeriod"/>
            </a:pPr>
            <a:r>
              <a:rPr lang="en-US" sz="1800" dirty="0">
                <a:solidFill>
                  <a:srgbClr val="053E87"/>
                </a:solidFill>
              </a:rPr>
              <a:t>Develop position posting in coordination with Human Resources. The job advertisement should also include and be consistent with the USG Statement of Core Values and Institutional Values and Equal Employment Opportunity requirements. (Reference BOR (Board of Regents) Policy 6.5 Freedom of Expression)</a:t>
            </a:r>
          </a:p>
          <a:p>
            <a:pPr>
              <a:buFont typeface="+mj-lt"/>
              <a:buAutoNum type="arabicPeriod"/>
            </a:pPr>
            <a:r>
              <a:rPr lang="en-US" sz="1800" dirty="0">
                <a:solidFill>
                  <a:srgbClr val="053E87"/>
                </a:solidFill>
              </a:rPr>
              <a:t>Select appropriate recruitment source(s) (external or internal) for posting the opening and decide on the selection stages and timeframe.  </a:t>
            </a:r>
          </a:p>
          <a:p>
            <a:pPr>
              <a:buFont typeface="+mj-lt"/>
              <a:buAutoNum type="arabicPeriod"/>
            </a:pPr>
            <a:endParaRPr lang="en-US" sz="1800" b="1" dirty="0">
              <a:solidFill>
                <a:srgbClr val="053E87"/>
              </a:solidFill>
            </a:endParaRPr>
          </a:p>
          <a:p>
            <a:pPr marL="0" indent="0">
              <a:buNone/>
            </a:pPr>
            <a:endParaRPr lang="en-US" sz="2200" b="1" dirty="0">
              <a:solidFill>
                <a:srgbClr val="053E87"/>
              </a:solidFill>
            </a:endParaRPr>
          </a:p>
        </p:txBody>
      </p:sp>
    </p:spTree>
    <p:extLst>
      <p:ext uri="{BB962C8B-B14F-4D97-AF65-F5344CB8AC3E}">
        <p14:creationId xmlns:p14="http://schemas.microsoft.com/office/powerpoint/2010/main" val="42874111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Hiring Manager Responsibilities</a:t>
            </a:r>
          </a:p>
        </p:txBody>
      </p:sp>
      <p:sp>
        <p:nvSpPr>
          <p:cNvPr id="3" name="Content Placeholder 2"/>
          <p:cNvSpPr>
            <a:spLocks noGrp="1"/>
          </p:cNvSpPr>
          <p:nvPr>
            <p:ph idx="1"/>
          </p:nvPr>
        </p:nvSpPr>
        <p:spPr>
          <a:xfrm>
            <a:off x="457200" y="1252603"/>
            <a:ext cx="8229600" cy="4804729"/>
          </a:xfrm>
        </p:spPr>
        <p:txBody>
          <a:bodyPr/>
          <a:lstStyle/>
          <a:p>
            <a:pPr>
              <a:buFont typeface="+mj-lt"/>
              <a:buAutoNum type="arabicPeriod" startAt="6"/>
            </a:pPr>
            <a:r>
              <a:rPr lang="en-US" sz="1700" b="1" dirty="0">
                <a:solidFill>
                  <a:srgbClr val="053E87"/>
                </a:solidFill>
              </a:rPr>
              <a:t>Internal jobs postings should remain open for a minimum of three (3) business days.</a:t>
            </a:r>
          </a:p>
          <a:p>
            <a:pPr>
              <a:buFont typeface="+mj-lt"/>
              <a:buAutoNum type="arabicPeriod" startAt="6"/>
            </a:pPr>
            <a:r>
              <a:rPr lang="en-US" sz="1700" b="1" dirty="0">
                <a:solidFill>
                  <a:srgbClr val="053E87"/>
                </a:solidFill>
              </a:rPr>
              <a:t>External job posting should remain open for a minimum of five (5) business days. </a:t>
            </a:r>
          </a:p>
          <a:p>
            <a:pPr>
              <a:buFont typeface="+mj-lt"/>
              <a:buAutoNum type="arabicPeriod" startAt="6"/>
            </a:pPr>
            <a:r>
              <a:rPr lang="en-US" sz="1700" b="1" dirty="0">
                <a:solidFill>
                  <a:srgbClr val="053E87"/>
                </a:solidFill>
              </a:rPr>
              <a:t>Review resumes collected via the Institution’s applicant tracking system (ATS) and identify the most qualified candidate to move to the next phase of the selection process. </a:t>
            </a:r>
          </a:p>
          <a:p>
            <a:pPr>
              <a:buFont typeface="+mj-lt"/>
              <a:buAutoNum type="arabicPeriod" startAt="6"/>
            </a:pPr>
            <a:r>
              <a:rPr lang="en-US" sz="1700" b="1" dirty="0">
                <a:solidFill>
                  <a:srgbClr val="053E87"/>
                </a:solidFill>
              </a:rPr>
              <a:t>Proceed through the screening and selection stages (including reviewing candidate’s application materials, conducting interviews, verifying references, etc.) and select the most suitable candidate.</a:t>
            </a:r>
          </a:p>
          <a:p>
            <a:pPr>
              <a:buFont typeface="+mj-lt"/>
              <a:buAutoNum type="arabicPeriod" startAt="6"/>
            </a:pPr>
            <a:r>
              <a:rPr lang="en-US" sz="1700" b="1" dirty="0">
                <a:solidFill>
                  <a:srgbClr val="FF0000"/>
                </a:solidFill>
              </a:rPr>
              <a:t> Work with HR regarding internal or transfer applicants as it relates to eligibility for rehire. </a:t>
            </a:r>
          </a:p>
          <a:p>
            <a:pPr>
              <a:buFont typeface="+mj-lt"/>
              <a:buAutoNum type="arabicPeriod" startAt="6"/>
            </a:pPr>
            <a:r>
              <a:rPr lang="en-US" sz="1700" b="1" dirty="0">
                <a:solidFill>
                  <a:srgbClr val="053E87"/>
                </a:solidFill>
              </a:rPr>
              <a:t> Consult with HR and CSU General Counsel if social media will be used as part of the hiring process.</a:t>
            </a:r>
          </a:p>
          <a:p>
            <a:pPr marL="0" indent="0">
              <a:buNone/>
            </a:pPr>
            <a:endParaRPr lang="en-US" sz="1700" b="1" dirty="0">
              <a:solidFill>
                <a:srgbClr val="053E87"/>
              </a:solidFill>
            </a:endParaRPr>
          </a:p>
          <a:p>
            <a:pPr marL="0" indent="0">
              <a:buNone/>
            </a:pPr>
            <a:r>
              <a:rPr lang="en-US" sz="1700" b="1" dirty="0">
                <a:solidFill>
                  <a:srgbClr val="FF0000"/>
                </a:solidFill>
              </a:rPr>
              <a:t>Note: Standardized rubric and questions should be used in selection process. More information forthcoming from Human Resources (rubrics, etc.).</a:t>
            </a:r>
          </a:p>
        </p:txBody>
      </p:sp>
    </p:spTree>
    <p:extLst>
      <p:ext uri="{BB962C8B-B14F-4D97-AF65-F5344CB8AC3E}">
        <p14:creationId xmlns:p14="http://schemas.microsoft.com/office/powerpoint/2010/main" val="24211339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Candidates shall not be required to…</a:t>
            </a:r>
          </a:p>
        </p:txBody>
      </p:sp>
      <p:sp>
        <p:nvSpPr>
          <p:cNvPr id="3" name="Content Placeholder 2"/>
          <p:cNvSpPr>
            <a:spLocks noGrp="1"/>
          </p:cNvSpPr>
          <p:nvPr>
            <p:ph idx="1"/>
          </p:nvPr>
        </p:nvSpPr>
        <p:spPr>
          <a:xfrm>
            <a:off x="457200" y="1252603"/>
            <a:ext cx="8229600" cy="4804729"/>
          </a:xfrm>
        </p:spPr>
        <p:txBody>
          <a:bodyPr/>
          <a:lstStyle/>
          <a:p>
            <a:pPr>
              <a:buFont typeface="+mj-lt"/>
              <a:buAutoNum type="arabicPeriod"/>
            </a:pPr>
            <a:r>
              <a:rPr lang="en-US" sz="2400" dirty="0">
                <a:solidFill>
                  <a:srgbClr val="053E87"/>
                </a:solidFill>
              </a:rPr>
              <a:t>Submit to any political litmus tests or ideological oaths.</a:t>
            </a:r>
          </a:p>
          <a:p>
            <a:pPr>
              <a:buFont typeface="+mj-lt"/>
              <a:buAutoNum type="arabicPeriod"/>
            </a:pPr>
            <a:endParaRPr lang="en-US" sz="2400" dirty="0">
              <a:solidFill>
                <a:srgbClr val="053E87"/>
              </a:solidFill>
            </a:endParaRPr>
          </a:p>
          <a:p>
            <a:pPr>
              <a:buFont typeface="+mj-lt"/>
              <a:buAutoNum type="arabicPeriod"/>
            </a:pPr>
            <a:r>
              <a:rPr lang="en-US" sz="2400" dirty="0">
                <a:solidFill>
                  <a:srgbClr val="053E87"/>
                </a:solidFill>
              </a:rPr>
              <a:t>This includes personal statements related to diversity or supporting specific populations, as part of the employment process. </a:t>
            </a:r>
          </a:p>
          <a:p>
            <a:pPr>
              <a:buFont typeface="+mj-lt"/>
              <a:buAutoNum type="arabicPeriod"/>
            </a:pPr>
            <a:endParaRPr lang="en-US" sz="2400" dirty="0">
              <a:solidFill>
                <a:srgbClr val="053E87"/>
              </a:solidFill>
            </a:endParaRPr>
          </a:p>
          <a:p>
            <a:pPr marL="0" indent="0">
              <a:buNone/>
            </a:pPr>
            <a:r>
              <a:rPr lang="en-US" sz="2400" dirty="0">
                <a:solidFill>
                  <a:srgbClr val="FF0000"/>
                </a:solidFill>
              </a:rPr>
              <a:t>Note: Institutions may include appropriate scenario-based questions during the interview process to collect information related to specific experience supporting specific student populations when it is directly correlated and relevant to the duties associated with the role.</a:t>
            </a:r>
          </a:p>
          <a:p>
            <a:pPr>
              <a:buFont typeface="+mj-lt"/>
              <a:buAutoNum type="arabicPeriod"/>
            </a:pPr>
            <a:endParaRPr lang="en-US" sz="1800" b="1" dirty="0">
              <a:solidFill>
                <a:srgbClr val="053E87"/>
              </a:solidFill>
            </a:endParaRPr>
          </a:p>
          <a:p>
            <a:pPr marL="0" indent="0">
              <a:buNone/>
            </a:pPr>
            <a:endParaRPr lang="en-US" sz="2200" b="1" dirty="0">
              <a:solidFill>
                <a:srgbClr val="053E87"/>
              </a:solidFill>
            </a:endParaRPr>
          </a:p>
        </p:txBody>
      </p:sp>
    </p:spTree>
    <p:extLst>
      <p:ext uri="{BB962C8B-B14F-4D97-AF65-F5344CB8AC3E}">
        <p14:creationId xmlns:p14="http://schemas.microsoft.com/office/powerpoint/2010/main" val="5492675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Recruitment Training Requirements</a:t>
            </a:r>
          </a:p>
        </p:txBody>
      </p:sp>
      <p:sp>
        <p:nvSpPr>
          <p:cNvPr id="3" name="Content Placeholder 2"/>
          <p:cNvSpPr>
            <a:spLocks noGrp="1"/>
          </p:cNvSpPr>
          <p:nvPr>
            <p:ph idx="1"/>
          </p:nvPr>
        </p:nvSpPr>
        <p:spPr>
          <a:xfrm>
            <a:off x="457200" y="1252603"/>
            <a:ext cx="8229600" cy="4804729"/>
          </a:xfrm>
        </p:spPr>
        <p:txBody>
          <a:bodyPr/>
          <a:lstStyle/>
          <a:p>
            <a:pPr>
              <a:buFont typeface="+mj-lt"/>
              <a:buAutoNum type="arabicPeriod"/>
            </a:pPr>
            <a:r>
              <a:rPr lang="en-US" sz="2400" dirty="0">
                <a:solidFill>
                  <a:srgbClr val="053E87"/>
                </a:solidFill>
              </a:rPr>
              <a:t>All employees responsible for recruiting and hiring or serving on a search committee must complete the approved CSU Search Committee Training.</a:t>
            </a:r>
          </a:p>
          <a:p>
            <a:pPr>
              <a:buFont typeface="+mj-lt"/>
              <a:buAutoNum type="arabicPeriod"/>
            </a:pPr>
            <a:r>
              <a:rPr lang="en-US" sz="2400" dirty="0">
                <a:solidFill>
                  <a:srgbClr val="053E87"/>
                </a:solidFill>
              </a:rPr>
              <a:t>Department CANNOT created and deliver their own training related to recruitment/search committees.</a:t>
            </a:r>
          </a:p>
          <a:p>
            <a:pPr>
              <a:buFont typeface="+mj-lt"/>
              <a:buAutoNum type="arabicPeriod"/>
            </a:pPr>
            <a:r>
              <a:rPr lang="en-US" sz="2400" dirty="0">
                <a:solidFill>
                  <a:srgbClr val="053E87"/>
                </a:solidFill>
              </a:rPr>
              <a:t>All training performed by the Institution must be approved by Institution’s Chief Human Resources Officer (“CHRO”) and the Institution’s President.</a:t>
            </a:r>
          </a:p>
          <a:p>
            <a:pPr>
              <a:buFont typeface="+mj-lt"/>
              <a:buAutoNum type="arabicPeriod"/>
            </a:pPr>
            <a:r>
              <a:rPr lang="en-US" sz="2400" dirty="0">
                <a:solidFill>
                  <a:srgbClr val="053E87"/>
                </a:solidFill>
              </a:rPr>
              <a:t>Training records will be maintained of all employees that have completed training.</a:t>
            </a:r>
          </a:p>
          <a:p>
            <a:pPr>
              <a:buFont typeface="+mj-lt"/>
              <a:buAutoNum type="arabicPeriod"/>
            </a:pPr>
            <a:endParaRPr lang="en-US" sz="2400" dirty="0">
              <a:solidFill>
                <a:srgbClr val="053E87"/>
              </a:solidFill>
            </a:endParaRPr>
          </a:p>
          <a:p>
            <a:pPr>
              <a:buFont typeface="+mj-lt"/>
              <a:buAutoNum type="arabicPeriod"/>
            </a:pPr>
            <a:endParaRPr lang="en-US" sz="2400" dirty="0">
              <a:solidFill>
                <a:srgbClr val="053E87"/>
              </a:solidFill>
            </a:endParaRPr>
          </a:p>
          <a:p>
            <a:pPr>
              <a:buFont typeface="+mj-lt"/>
              <a:buAutoNum type="arabicPeriod"/>
            </a:pPr>
            <a:endParaRPr lang="en-US" sz="1800" b="1" dirty="0">
              <a:solidFill>
                <a:srgbClr val="053E87"/>
              </a:solidFill>
            </a:endParaRPr>
          </a:p>
          <a:p>
            <a:pPr marL="0" indent="0">
              <a:buNone/>
            </a:pPr>
            <a:endParaRPr lang="en-US" sz="2200" b="1" dirty="0">
              <a:solidFill>
                <a:srgbClr val="053E87"/>
              </a:solidFill>
            </a:endParaRPr>
          </a:p>
        </p:txBody>
      </p:sp>
    </p:spTree>
    <p:extLst>
      <p:ext uri="{BB962C8B-B14F-4D97-AF65-F5344CB8AC3E}">
        <p14:creationId xmlns:p14="http://schemas.microsoft.com/office/powerpoint/2010/main" val="2185045531"/>
      </p:ext>
    </p:extLst>
  </p:cSld>
  <p:clrMapOvr>
    <a:masterClrMapping/>
  </p:clrMapOvr>
</p:sld>
</file>

<file path=ppt/theme/theme1.xml><?xml version="1.0" encoding="utf-8"?>
<a:theme xmlns:a="http://schemas.openxmlformats.org/drawingml/2006/main" name="1-CSU-master">
  <a:themeElements>
    <a:clrScheme name="CSU-1">
      <a:dk1>
        <a:srgbClr val="66696E"/>
      </a:dk1>
      <a:lt1>
        <a:srgbClr val="FFFFFF"/>
      </a:lt1>
      <a:dk2>
        <a:srgbClr val="053D87"/>
      </a:dk2>
      <a:lt2>
        <a:srgbClr val="E3E3E6"/>
      </a:lt2>
      <a:accent1>
        <a:srgbClr val="FE7C1E"/>
      </a:accent1>
      <a:accent2>
        <a:srgbClr val="6ABAD7"/>
      </a:accent2>
      <a:accent3>
        <a:srgbClr val="FFD663"/>
      </a:accent3>
      <a:accent4>
        <a:srgbClr val="D0AA55"/>
      </a:accent4>
      <a:accent5>
        <a:srgbClr val="FFE7B1"/>
      </a:accent5>
      <a:accent6>
        <a:srgbClr val="C5E2EB"/>
      </a:accent6>
      <a:hlink>
        <a:srgbClr val="BC3C4B"/>
      </a:hlink>
      <a:folHlink>
        <a:srgbClr val="F8CFD4"/>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CSU-master">
  <a:themeElements>
    <a:clrScheme name="CSU-1">
      <a:dk1>
        <a:srgbClr val="66696E"/>
      </a:dk1>
      <a:lt1>
        <a:srgbClr val="FFFFFF"/>
      </a:lt1>
      <a:dk2>
        <a:srgbClr val="053D87"/>
      </a:dk2>
      <a:lt2>
        <a:srgbClr val="E3E3E6"/>
      </a:lt2>
      <a:accent1>
        <a:srgbClr val="FE7C1E"/>
      </a:accent1>
      <a:accent2>
        <a:srgbClr val="6ABAD7"/>
      </a:accent2>
      <a:accent3>
        <a:srgbClr val="FFD663"/>
      </a:accent3>
      <a:accent4>
        <a:srgbClr val="D0AA55"/>
      </a:accent4>
      <a:accent5>
        <a:srgbClr val="FFE7B1"/>
      </a:accent5>
      <a:accent6>
        <a:srgbClr val="C5E2EB"/>
      </a:accent6>
      <a:hlink>
        <a:srgbClr val="BC3C4B"/>
      </a:hlink>
      <a:folHlink>
        <a:srgbClr val="F8CFD4"/>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CSU-master">
  <a:themeElements>
    <a:clrScheme name="CSU-1">
      <a:dk1>
        <a:srgbClr val="66696E"/>
      </a:dk1>
      <a:lt1>
        <a:srgbClr val="FFFFFF"/>
      </a:lt1>
      <a:dk2>
        <a:srgbClr val="053D87"/>
      </a:dk2>
      <a:lt2>
        <a:srgbClr val="E3E3E6"/>
      </a:lt2>
      <a:accent1>
        <a:srgbClr val="FE7C1E"/>
      </a:accent1>
      <a:accent2>
        <a:srgbClr val="6ABAD7"/>
      </a:accent2>
      <a:accent3>
        <a:srgbClr val="FFD663"/>
      </a:accent3>
      <a:accent4>
        <a:srgbClr val="D0AA55"/>
      </a:accent4>
      <a:accent5>
        <a:srgbClr val="FFE7B1"/>
      </a:accent5>
      <a:accent6>
        <a:srgbClr val="C5E2EB"/>
      </a:accent6>
      <a:hlink>
        <a:srgbClr val="BC3C4B"/>
      </a:hlink>
      <a:folHlink>
        <a:srgbClr val="F8CFD4"/>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CSU-master">
  <a:themeElements>
    <a:clrScheme name="CSU-1">
      <a:dk1>
        <a:srgbClr val="66696E"/>
      </a:dk1>
      <a:lt1>
        <a:srgbClr val="FFFFFF"/>
      </a:lt1>
      <a:dk2>
        <a:srgbClr val="053D87"/>
      </a:dk2>
      <a:lt2>
        <a:srgbClr val="E3E3E6"/>
      </a:lt2>
      <a:accent1>
        <a:srgbClr val="FE7C1E"/>
      </a:accent1>
      <a:accent2>
        <a:srgbClr val="6ABAD7"/>
      </a:accent2>
      <a:accent3>
        <a:srgbClr val="FFD663"/>
      </a:accent3>
      <a:accent4>
        <a:srgbClr val="D0AA55"/>
      </a:accent4>
      <a:accent5>
        <a:srgbClr val="FFE7B1"/>
      </a:accent5>
      <a:accent6>
        <a:srgbClr val="C5E2EB"/>
      </a:accent6>
      <a:hlink>
        <a:srgbClr val="BC3C4B"/>
      </a:hlink>
      <a:folHlink>
        <a:srgbClr val="F8CFD4"/>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D300F6D1AD73449911E935A2CAD7D1A" ma:contentTypeVersion="28" ma:contentTypeDescription="Create a new document." ma:contentTypeScope="" ma:versionID="ca3b8e5dbaadf79e9685beef3730b1bf">
  <xsd:schema xmlns:xsd="http://www.w3.org/2001/XMLSchema" xmlns:xs="http://www.w3.org/2001/XMLSchema" xmlns:p="http://schemas.microsoft.com/office/2006/metadata/properties" xmlns:ns1="http://schemas.microsoft.com/sharepoint/v3" xmlns:ns3="dcb528ca-5c22-4a0f-b7bf-2186305d6b50" xmlns:ns4="076bd0cb-a7ae-4846-8ad1-b87180691741" targetNamespace="http://schemas.microsoft.com/office/2006/metadata/properties" ma:root="true" ma:fieldsID="693906f0fdae78d378924e8f38b86616" ns1:_="" ns3:_="" ns4:_="">
    <xsd:import namespace="http://schemas.microsoft.com/sharepoint/v3"/>
    <xsd:import namespace="dcb528ca-5c22-4a0f-b7bf-2186305d6b50"/>
    <xsd:import namespace="076bd0cb-a7ae-4846-8ad1-b87180691741"/>
    <xsd:element name="properties">
      <xsd:complexType>
        <xsd:sequence>
          <xsd:element name="documentManagement">
            <xsd:complexType>
              <xsd:all>
                <xsd:element ref="ns3:SharedWithUsers" minOccurs="0"/>
                <xsd:element ref="ns3:SharedWithDetails" minOccurs="0"/>
                <xsd:element ref="ns3:SharingHintHash" minOccurs="0"/>
                <xsd:element ref="ns1:_ip_UnifiedCompliancePolicyProperties" minOccurs="0"/>
                <xsd:element ref="ns1:_ip_UnifiedCompliancePolicyUIAction" minOccurs="0"/>
                <xsd:element ref="ns4:NotebookType" minOccurs="0"/>
                <xsd:element ref="ns4:FolderType" minOccurs="0"/>
                <xsd:element ref="ns4:Owner" minOccurs="0"/>
                <xsd:element ref="ns4:DefaultSectionNames" minOccurs="0"/>
                <xsd:element ref="ns4:CultureName" minOccurs="0"/>
                <xsd:element ref="ns4:AppVersion" minOccurs="0"/>
                <xsd:element ref="ns4:Teachers" minOccurs="0"/>
                <xsd:element ref="ns4:Students" minOccurs="0"/>
                <xsd:element ref="ns4:Student_Groups" minOccurs="0"/>
                <xsd:element ref="ns4:Invited_Teachers" minOccurs="0"/>
                <xsd:element ref="ns4:Invited_Students" minOccurs="0"/>
                <xsd:element ref="ns4:Self_Registration_Enabled" minOccurs="0"/>
                <xsd:element ref="ns4:Has_Teacher_Only_SectionGroup" minOccurs="0"/>
                <xsd:element ref="ns4:Is_Collaboration_Space_Locked" minOccurs="0"/>
                <xsd:element ref="ns4:MediaServiceMetadata" minOccurs="0"/>
                <xsd:element ref="ns4:MediaServiceFastMetadata" minOccurs="0"/>
                <xsd:element ref="ns4:MediaServiceAutoTags" minOccurs="0"/>
                <xsd:element ref="ns4:MediaServiceOCR" minOccurs="0"/>
                <xsd:element ref="ns4:MediaServiceDateTaken" minOccurs="0"/>
                <xsd:element ref="ns4:MediaServiceGenerationTime" minOccurs="0"/>
                <xsd:element ref="ns4:MediaServiceEventHashCod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1" nillable="true" ma:displayName="Unified Compliance Policy Properties" ma:hidden="true" ma:internalName="_ip_UnifiedCompliancePolicyProperties">
      <xsd:simpleType>
        <xsd:restriction base="dms:Note"/>
      </xsd:simpleType>
    </xsd:element>
    <xsd:element name="_ip_UnifiedCompliancePolicyUIAction" ma:index="12"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cb528ca-5c22-4a0f-b7bf-2186305d6b50"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76bd0cb-a7ae-4846-8ad1-b87180691741" elementFormDefault="qualified">
    <xsd:import namespace="http://schemas.microsoft.com/office/2006/documentManagement/types"/>
    <xsd:import namespace="http://schemas.microsoft.com/office/infopath/2007/PartnerControls"/>
    <xsd:element name="NotebookType" ma:index="13" nillable="true" ma:displayName="Notebook Type" ma:internalName="NotebookType">
      <xsd:simpleType>
        <xsd:restriction base="dms:Text"/>
      </xsd:simpleType>
    </xsd:element>
    <xsd:element name="FolderType" ma:index="14" nillable="true" ma:displayName="Folder Type" ma:internalName="FolderType">
      <xsd:simpleType>
        <xsd:restriction base="dms:Text"/>
      </xsd:simpleType>
    </xsd:element>
    <xsd:element name="Owner" ma:index="15"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efaultSectionNames" ma:index="16" nillable="true" ma:displayName="Default Section Names" ma:internalName="DefaultSectionNames">
      <xsd:simpleType>
        <xsd:restriction base="dms:Note">
          <xsd:maxLength value="255"/>
        </xsd:restriction>
      </xsd:simpleType>
    </xsd:element>
    <xsd:element name="CultureName" ma:index="17" nillable="true" ma:displayName="Culture Name" ma:internalName="CultureName">
      <xsd:simpleType>
        <xsd:restriction base="dms:Text"/>
      </xsd:simpleType>
    </xsd:element>
    <xsd:element name="AppVersion" ma:index="18" nillable="true" ma:displayName="App Version" ma:internalName="AppVersion">
      <xsd:simpleType>
        <xsd:restriction base="dms:Text"/>
      </xsd:simpleType>
    </xsd:element>
    <xsd:element name="Teachers" ma:index="19"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20"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21"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Invited_Teachers" ma:index="22" nillable="true" ma:displayName="Invited Teachers" ma:internalName="Invited_Teachers">
      <xsd:simpleType>
        <xsd:restriction base="dms:Note">
          <xsd:maxLength value="255"/>
        </xsd:restriction>
      </xsd:simpleType>
    </xsd:element>
    <xsd:element name="Invited_Students" ma:index="23" nillable="true" ma:displayName="Invited Students" ma:internalName="Invited_Students">
      <xsd:simpleType>
        <xsd:restriction base="dms:Note">
          <xsd:maxLength value="255"/>
        </xsd:restriction>
      </xsd:simpleType>
    </xsd:element>
    <xsd:element name="Self_Registration_Enabled" ma:index="24" nillable="true" ma:displayName="Self Registration Enabled" ma:internalName="Self_Registration_Enabled">
      <xsd:simpleType>
        <xsd:restriction base="dms:Boolean"/>
      </xsd:simpleType>
    </xsd:element>
    <xsd:element name="Has_Teacher_Only_SectionGroup" ma:index="25" nillable="true" ma:displayName="Has Teacher Only SectionGroup" ma:internalName="Has_Teacher_Only_SectionGroup">
      <xsd:simpleType>
        <xsd:restriction base="dms:Boolean"/>
      </xsd:simpleType>
    </xsd:element>
    <xsd:element name="Is_Collaboration_Space_Locked" ma:index="26" nillable="true" ma:displayName="Is Collaboration Space Locked" ma:internalName="Is_Collaboration_Space_Locked">
      <xsd:simpleType>
        <xsd:restriction base="dms:Boolean"/>
      </xsd:simpleType>
    </xsd:element>
    <xsd:element name="MediaServiceMetadata" ma:index="27" nillable="true" ma:displayName="MediaServiceMetadata" ma:description="" ma:hidden="true" ma:internalName="MediaServiceMetadata" ma:readOnly="true">
      <xsd:simpleType>
        <xsd:restriction base="dms:Note"/>
      </xsd:simpleType>
    </xsd:element>
    <xsd:element name="MediaServiceFastMetadata" ma:index="28" nillable="true" ma:displayName="MediaServiceFastMetadata" ma:description="" ma:hidden="true" ma:internalName="MediaServiceFastMetadata" ma:readOnly="true">
      <xsd:simpleType>
        <xsd:restriction base="dms:Note"/>
      </xsd:simpleType>
    </xsd:element>
    <xsd:element name="MediaServiceAutoTags" ma:index="29" nillable="true" ma:displayName="MediaServiceAutoTags" ma:description="" ma:internalName="MediaServiceAutoTags" ma:readOnly="true">
      <xsd:simpleType>
        <xsd:restriction base="dms:Text"/>
      </xsd:simpleType>
    </xsd:element>
    <xsd:element name="MediaServiceOCR" ma:index="30" nillable="true" ma:displayName="MediaServiceOCR" ma:internalName="MediaServiceOCR" ma:readOnly="true">
      <xsd:simpleType>
        <xsd:restriction base="dms:Note">
          <xsd:maxLength value="255"/>
        </xsd:restriction>
      </xsd:simpleType>
    </xsd:element>
    <xsd:element name="MediaServiceDateTaken" ma:index="31" nillable="true" ma:displayName="MediaServiceDateTaken" ma:hidden="true" ma:internalName="MediaServiceDateTaken" ma:readOnly="true">
      <xsd:simpleType>
        <xsd:restriction base="dms:Text"/>
      </xsd:simpleType>
    </xsd:element>
    <xsd:element name="MediaServiceGenerationTime" ma:index="32" nillable="true" ma:displayName="MediaServiceGenerationTime" ma:hidden="true" ma:internalName="MediaServiceGenerationTime" ma:readOnly="true">
      <xsd:simpleType>
        <xsd:restriction base="dms:Text"/>
      </xsd:simpleType>
    </xsd:element>
    <xsd:element name="MediaServiceEventHashCode" ma:index="33" nillable="true" ma:displayName="MediaServiceEventHashCode" ma:hidden="true" ma:internalName="MediaServiceEventHashCode" ma:readOnly="true">
      <xsd:simpleType>
        <xsd:restriction base="dms:Text"/>
      </xsd:simpleType>
    </xsd:element>
    <xsd:element name="MediaServiceAutoKeyPoints" ma:index="34" nillable="true" ma:displayName="MediaServiceAutoKeyPoints" ma:hidden="true" ma:internalName="MediaServiceAutoKeyPoints" ma:readOnly="true">
      <xsd:simpleType>
        <xsd:restriction base="dms:Note"/>
      </xsd:simpleType>
    </xsd:element>
    <xsd:element name="MediaServiceKeyPoints" ma:index="35"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tudent_Groups xmlns="076bd0cb-a7ae-4846-8ad1-b87180691741">
      <UserInfo>
        <DisplayName/>
        <AccountId xsi:nil="true"/>
        <AccountType/>
      </UserInfo>
    </Student_Groups>
    <_ip_UnifiedCompliancePolicyUIAction xmlns="http://schemas.microsoft.com/sharepoint/v3" xsi:nil="true"/>
    <Self_Registration_Enabled xmlns="076bd0cb-a7ae-4846-8ad1-b87180691741" xsi:nil="true"/>
    <CultureName xmlns="076bd0cb-a7ae-4846-8ad1-b87180691741" xsi:nil="true"/>
    <Has_Teacher_Only_SectionGroup xmlns="076bd0cb-a7ae-4846-8ad1-b87180691741" xsi:nil="true"/>
    <Invited_Teachers xmlns="076bd0cb-a7ae-4846-8ad1-b87180691741" xsi:nil="true"/>
    <Invited_Students xmlns="076bd0cb-a7ae-4846-8ad1-b87180691741" xsi:nil="true"/>
    <FolderType xmlns="076bd0cb-a7ae-4846-8ad1-b87180691741" xsi:nil="true"/>
    <Teachers xmlns="076bd0cb-a7ae-4846-8ad1-b87180691741">
      <UserInfo>
        <DisplayName/>
        <AccountId xsi:nil="true"/>
        <AccountType/>
      </UserInfo>
    </Teachers>
    <_ip_UnifiedCompliancePolicyProperties xmlns="http://schemas.microsoft.com/sharepoint/v3" xsi:nil="true"/>
    <Is_Collaboration_Space_Locked xmlns="076bd0cb-a7ae-4846-8ad1-b87180691741" xsi:nil="true"/>
    <Owner xmlns="076bd0cb-a7ae-4846-8ad1-b87180691741">
      <UserInfo>
        <DisplayName/>
        <AccountId xsi:nil="true"/>
        <AccountType/>
      </UserInfo>
    </Owner>
    <DefaultSectionNames xmlns="076bd0cb-a7ae-4846-8ad1-b87180691741" xsi:nil="true"/>
    <NotebookType xmlns="076bd0cb-a7ae-4846-8ad1-b87180691741" xsi:nil="true"/>
    <Students xmlns="076bd0cb-a7ae-4846-8ad1-b87180691741">
      <UserInfo>
        <DisplayName/>
        <AccountId xsi:nil="true"/>
        <AccountType/>
      </UserInfo>
    </Students>
    <AppVersion xmlns="076bd0cb-a7ae-4846-8ad1-b87180691741" xsi:nil="true"/>
  </documentManagement>
</p:properties>
</file>

<file path=customXml/itemProps1.xml><?xml version="1.0" encoding="utf-8"?>
<ds:datastoreItem xmlns:ds="http://schemas.openxmlformats.org/officeDocument/2006/customXml" ds:itemID="{C3CE9FAF-EE1A-4FD6-B7CA-357743B6018B}">
  <ds:schemaRefs>
    <ds:schemaRef ds:uri="http://schemas.microsoft.com/sharepoint/v3/contenttype/forms"/>
  </ds:schemaRefs>
</ds:datastoreItem>
</file>

<file path=customXml/itemProps2.xml><?xml version="1.0" encoding="utf-8"?>
<ds:datastoreItem xmlns:ds="http://schemas.openxmlformats.org/officeDocument/2006/customXml" ds:itemID="{CA578F70-7551-4C4F-BAEF-ED14211A298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dcb528ca-5c22-4a0f-b7bf-2186305d6b50"/>
    <ds:schemaRef ds:uri="076bd0cb-a7ae-4846-8ad1-b8718069174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C787BB4-01C1-45E3-8592-0017208FD876}">
  <ds:schemaRefs>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076bd0cb-a7ae-4846-8ad1-b87180691741"/>
    <ds:schemaRef ds:uri="http://purl.org/dc/elements/1.1/"/>
    <ds:schemaRef ds:uri="dcb528ca-5c22-4a0f-b7bf-2186305d6b50"/>
    <ds:schemaRef ds:uri="http://schemas.microsoft.com/sharepoint/v3"/>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GreyGrid_ppt</Template>
  <TotalTime>2311</TotalTime>
  <Words>1855</Words>
  <Application>Microsoft Office PowerPoint</Application>
  <PresentationFormat>On-screen Show (4:3)</PresentationFormat>
  <Paragraphs>127</Paragraphs>
  <Slides>16</Slides>
  <Notes>13</Notes>
  <HiddenSlides>0</HiddenSlides>
  <MMClips>0</MMClips>
  <ScaleCrop>false</ScaleCrop>
  <HeadingPairs>
    <vt:vector size="6" baseType="variant">
      <vt:variant>
        <vt:lpstr>Fonts Used</vt:lpstr>
      </vt:variant>
      <vt:variant>
        <vt:i4>3</vt:i4>
      </vt:variant>
      <vt:variant>
        <vt:lpstr>Theme</vt:lpstr>
      </vt:variant>
      <vt:variant>
        <vt:i4>4</vt:i4>
      </vt:variant>
      <vt:variant>
        <vt:lpstr>Slide Titles</vt:lpstr>
      </vt:variant>
      <vt:variant>
        <vt:i4>16</vt:i4>
      </vt:variant>
    </vt:vector>
  </HeadingPairs>
  <TitlesOfParts>
    <vt:vector size="23" baseType="lpstr">
      <vt:lpstr>Arial</vt:lpstr>
      <vt:lpstr>Arial Black</vt:lpstr>
      <vt:lpstr>Calibri</vt:lpstr>
      <vt:lpstr>1-CSU-master</vt:lpstr>
      <vt:lpstr>2-CSU-master</vt:lpstr>
      <vt:lpstr>3-CSU-master</vt:lpstr>
      <vt:lpstr>4-CSU-master</vt:lpstr>
      <vt:lpstr>Recruitment Process &amp; employment</vt:lpstr>
      <vt:lpstr>AGENDA</vt:lpstr>
      <vt:lpstr>Background</vt:lpstr>
      <vt:lpstr>6.5 Freedom of Expression and Academic Freedom</vt:lpstr>
      <vt:lpstr>Recruitment Processes and Procedures</vt:lpstr>
      <vt:lpstr>Hiring Manager Responsibilities</vt:lpstr>
      <vt:lpstr>Hiring Manager Responsibilities</vt:lpstr>
      <vt:lpstr>Candidates shall not be required to…</vt:lpstr>
      <vt:lpstr>Recruitment Training Requirements</vt:lpstr>
      <vt:lpstr>Direct appointment Rules</vt:lpstr>
      <vt:lpstr>Direct appointment Rules</vt:lpstr>
      <vt:lpstr>Direct appointment Rules</vt:lpstr>
      <vt:lpstr>General Criteria for Employment Policy</vt:lpstr>
      <vt:lpstr>General Criteria for Employment Policy</vt:lpstr>
      <vt:lpstr>New Employee Requirements:</vt:lpstr>
      <vt:lpstr>Current Employee obligations: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Heidi Weathersby</dc:creator>
  <cp:lastModifiedBy>Rodney Byrd</cp:lastModifiedBy>
  <cp:revision>98</cp:revision>
  <cp:lastPrinted>2019-08-16T11:48:01Z</cp:lastPrinted>
  <dcterms:created xsi:type="dcterms:W3CDTF">2017-04-26T18:58:39Z</dcterms:created>
  <dcterms:modified xsi:type="dcterms:W3CDTF">2023-12-14T23:23:16Z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0x010100AD300F6D1AD73449911E935A2CAD7D1A</vt:lpwstr>
  </property>
</Properties>
</file>